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Alright! We’re going to talk about everything to do with priority queues from where they’re used to how they’re implemented and we’ll also have a look at some source code at the very end. Along with all the priority queue stuff we also have to talk about heaps since both are closely related although not the same.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Next we add 4</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Poll the smallest number, this is 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Let’s add 5</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and also 9</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Now let’s just poll the rest of the numbers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So it turns out that as we added and polled numbers we got an ordered sequence, this is a coincidence.</a:t>
            </a:r>
          </a:p>
          <a:p>
            <a:pPr/>
            <a:r>
              <a:t>As we add and poll numbers from the PQ we do not necessarily get an ordered sequence, we</a:t>
            </a:r>
          </a:p>
          <a:p>
            <a:pPr/>
            <a:r>
              <a:t>are only guaranteed that the next number that is removed from the PQ is the smallest</a:t>
            </a:r>
          </a:p>
          <a:p>
            <a:pPr/>
            <a:r>
              <a:t>number that was currently in the PQ. </a:t>
            </a:r>
          </a:p>
          <a:p>
            <a:pPr/>
          </a:p>
          <a:p>
            <a:pPr/>
            <a:r>
              <a:t>So how does the PQ know which the next smallest number to remove? We could see all the</a:t>
            </a:r>
          </a:p>
          <a:p>
            <a:pPr/>
            <a:r>
              <a:t>numbers in the PQ so we knew which one was the smallest before the poll operation,</a:t>
            </a:r>
          </a:p>
          <a:p>
            <a:pPr/>
            <a:r>
              <a:t>but how does the machine know this? Does it re-sort all the elements inside the PQ</a:t>
            </a:r>
          </a:p>
          <a:p>
            <a:pPr/>
            <a:r>
              <a:t>before a poll operation? No this would be highly ineffective. </a:t>
            </a:r>
          </a:p>
          <a:p>
            <a:pPr/>
          </a:p>
          <a:p>
            <a:pPr/>
            <a:r>
              <a:t>Instead most PQ implementations use a heap to add and poll elements in</a:t>
            </a:r>
          </a:p>
          <a:p>
            <a:pPr/>
            <a:r>
              <a:t>logarithmic time, pretty cool right?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So your next question probably is ‘what is a heap’?</a:t>
            </a:r>
          </a:p>
          <a:p>
            <a:pPr/>
          </a:p>
          <a:p>
            <a:pPr/>
            <a:r>
              <a:t>I usually make up my own definitions, but I really like this one from Wiki.</a:t>
            </a:r>
          </a:p>
          <a:p>
            <a:pPr/>
          </a:p>
          <a:p>
            <a:pPr/>
            <a:r>
              <a:t>Read slide.</a:t>
            </a:r>
          </a:p>
          <a:p>
            <a:pPr/>
          </a:p>
          <a:p>
            <a:pPr/>
            <a:r>
              <a:t>What this means is that the value of parent node is always greater than or equal to the</a:t>
            </a:r>
          </a:p>
          <a:p>
            <a:pPr/>
            <a:r>
              <a:t>value of the child node for all nodes </a:t>
            </a:r>
            <a:r>
              <a:rPr b="1"/>
              <a:t>or</a:t>
            </a:r>
            <a:r>
              <a:t> that the value of parent node is always less than</a:t>
            </a:r>
          </a:p>
          <a:p>
            <a:pPr/>
            <a:r>
              <a:t>or equal to the value of the child node for all nodes. This means there are two types</a:t>
            </a:r>
          </a:p>
          <a:p>
            <a:pPr/>
            <a:r>
              <a:t>of heaps max heaps and min heaps.</a:t>
            </a:r>
          </a:p>
          <a:p>
            <a:pPr/>
          </a:p>
          <a:p>
            <a:pPr/>
            <a:r>
              <a:t>The following are binary heaps. Binary because every node has exactly two children, and</a:t>
            </a:r>
          </a:p>
          <a:p>
            <a:pPr/>
            <a:r>
              <a:t>the children you cannot see are null values I haven’t drawn. On the left is a max heap</a:t>
            </a:r>
          </a:p>
          <a:p>
            <a:pPr/>
            <a:r>
              <a:t>because for all nodes except the root the parent node has a value greater than or equal to its children.</a:t>
            </a:r>
          </a:p>
          <a:p>
            <a:pPr/>
            <a:r>
              <a:t>Similarly on the right is min heap.</a:t>
            </a:r>
          </a:p>
          <a:p>
            <a:pPr/>
          </a:p>
          <a:p>
            <a:pPr/>
            <a:r>
              <a:t>So why are we interested in heaps? Well heaps form the canonical underlying data structure for priority queues, so much so that priority queues are sometimes called heaps although this isn’t technically correct since a priority queue is an ADT meaning it can be implemented with other data structures also.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Alright, we’re going to play a game, i’m going to give you some structures and you</a:t>
            </a:r>
          </a:p>
          <a:p>
            <a:pPr/>
            <a:r>
              <a:t>need to tell me whether it is a heap or not. Inspect the following structure and try</a:t>
            </a:r>
          </a:p>
          <a:p>
            <a:pPr/>
            <a:r>
              <a:t>to determine whether it is a heap or not, you can pause the video if you like, but i’m</a:t>
            </a:r>
          </a:p>
          <a:p>
            <a:pPr/>
            <a:r>
              <a:t>going to give you a short moment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Read Slide.</a:t>
            </a:r>
          </a:p>
          <a:p>
            <a:pPr/>
            <a:r>
              <a:t>Heaps are not necessarily binary heaps, they can have any number of branches.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Yes because this is a tree and the heap invariant in satisfied since all node values are equal.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So Priority Queues are a big topic and there’s a lot of really neat stuff to look at, so what are we going to talk about?</a:t>
            </a:r>
          </a:p>
          <a:p>
            <a:pPr/>
          </a:p>
          <a:p>
            <a:pPr/>
            <a:r>
              <a:t>We’ll begin with the basics, mainly answering questions such as what is a priority queue,</a:t>
            </a:r>
          </a:p>
          <a:p>
            <a:pPr/>
            <a:r>
              <a:t> and where are PQ used so you know why they’re really useful. Then we’ll move on to talking </a:t>
            </a:r>
          </a:p>
          <a:p>
            <a:pPr/>
            <a:r>
              <a:t>about common operations we do on priority queues and also discuss how to turn a min</a:t>
            </a:r>
          </a:p>
          <a:p>
            <a:pPr/>
            <a:r>
              <a:t> priority queue into a max priority followed by some complexity analysis.</a:t>
            </a:r>
          </a:p>
          <a:p>
            <a:pPr/>
          </a:p>
          <a:p>
            <a:pPr/>
            <a:r>
              <a:t>Then we’ll talk about common ways of implementing Priority Queues, most people </a:t>
            </a:r>
          </a:p>
          <a:p>
            <a:pPr/>
            <a:r>
              <a:t>think heaps are the only way to implement priority queues or that priority queues ARE heaps, </a:t>
            </a:r>
          </a:p>
          <a:p>
            <a:pPr/>
            <a:r>
              <a:t>so I want to dispel that confusion. </a:t>
            </a:r>
          </a:p>
          <a:p>
            <a:pPr/>
          </a:p>
          <a:p>
            <a:pPr/>
            <a:r>
              <a:t>Next we’ll go into great detail about how to implement a priority queue using a binary heap.</a:t>
            </a:r>
          </a:p>
          <a:p>
            <a:pPr/>
            <a:r>
              <a:t>There we will look at how </a:t>
            </a:r>
            <a:r>
              <a:rPr b="1"/>
              <a:t>sinking</a:t>
            </a:r>
            <a:r>
              <a:t> and </a:t>
            </a:r>
            <a:r>
              <a:rPr b="1"/>
              <a:t>swimming</a:t>
            </a:r>
            <a:r>
              <a:t> works, these are terms used to shuffle around</a:t>
            </a:r>
          </a:p>
          <a:p>
            <a:pPr/>
            <a:r>
              <a:t>elements inside a binary heap. As part of the implementation explanation I will also cover how </a:t>
            </a:r>
          </a:p>
          <a:p>
            <a:pPr/>
            <a:r>
              <a:t>adding elements and polling elements work.</a:t>
            </a:r>
          </a:p>
          <a:p>
            <a:pPr/>
          </a:p>
          <a:p>
            <a:pPr/>
            <a:r>
              <a:t>There’s a lot of cover so let’s get going.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p>
            <a:pPr/>
            <a:r>
              <a:t>What about this one?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So now we know what a priority queue is and what a heap is, so where are they used? </a:t>
            </a:r>
          </a:p>
          <a:p>
            <a:pPr/>
          </a:p>
          <a:p>
            <a:pPr/>
            <a:r>
              <a:t>Probably one of the most popular places a priority queue is used is in Dijkstra’s</a:t>
            </a:r>
          </a:p>
          <a:p>
            <a:pPr/>
            <a:r>
              <a:t>shortest path algorithm so fetch the next node to explore. </a:t>
            </a:r>
          </a:p>
          <a:p>
            <a:pPr/>
          </a:p>
          <a:p>
            <a:pPr/>
            <a:r>
              <a:t>PQs are really handy anytime you need behaviour which is to dynamically</a:t>
            </a:r>
          </a:p>
          <a:p>
            <a:pPr/>
            <a:r>
              <a:t>fetch the next best or the next worst element. </a:t>
            </a:r>
          </a:p>
          <a:p>
            <a:pPr/>
          </a:p>
          <a:p>
            <a:pPr/>
            <a:r>
              <a:t>They are used in Huffman coding which is often used for lossless data compression. </a:t>
            </a:r>
          </a:p>
          <a:p>
            <a:pPr/>
          </a:p>
          <a:p>
            <a:pPr/>
            <a:r>
              <a:t>Many best first search algorithms use priority queues in their implementation to continuously</a:t>
            </a:r>
          </a:p>
          <a:p>
            <a:pPr/>
            <a:r>
              <a:t>grab the next most promising node in the graph as it is being traversed. </a:t>
            </a:r>
          </a:p>
          <a:p>
            <a:pPr/>
          </a:p>
          <a:p>
            <a:pPr/>
            <a:r>
              <a:t>And finally we also see PQs in Prim’s algorithm to find the minimum spanning tree</a:t>
            </a:r>
          </a:p>
          <a:p>
            <a:pPr/>
            <a:r>
              <a:t>of a directed graph. So priority queues are really useful in many graph theory algorithms.</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a:r>
              <a:t>So what complexity can we assign to various operations we can perform on a PQ implemented as a binary heap?</a:t>
            </a:r>
          </a:p>
          <a:p>
            <a:pPr/>
          </a:p>
          <a:p>
            <a:pPr/>
            <a:r>
              <a:t>To begin with there exists a method to construct a binary heap from an unordered array in linear time,</a:t>
            </a:r>
          </a:p>
          <a:p>
            <a:pPr/>
            <a:r>
              <a:t>I suggest you look into it it’s pretty cool. This forms a basis for the sorting algorithm heap sort</a:t>
            </a:r>
          </a:p>
          <a:p>
            <a:pPr/>
          </a:p>
          <a:p>
            <a:pPr/>
            <a:r>
              <a:t>Polling or removing an element from the root of the heap takes logarithmic time, because</a:t>
            </a:r>
          </a:p>
          <a:p>
            <a:pPr/>
            <a:r>
              <a:t>as you will see to need to restore the heap invariant which can take up to log time.</a:t>
            </a:r>
          </a:p>
          <a:p>
            <a:pPr/>
          </a:p>
          <a:p>
            <a:pPr/>
            <a:r>
              <a:t>Peeking or seeing what value is at the top of our heap takes constant time.</a:t>
            </a:r>
          </a:p>
          <a:p>
            <a:pPr/>
          </a:p>
          <a:p>
            <a:pPr/>
            <a:r>
              <a:t>Adding an element to our heap takes logarithmic time since we possibly have to reshuffle</a:t>
            </a:r>
          </a:p>
          <a:p>
            <a:pPr/>
            <a:r>
              <a:t>the heap by bubbling up a value.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p>
            <a:pPr/>
            <a:r>
              <a:t>The naive way of removing elements from a heap is to do a linear scan first to find the</a:t>
            </a:r>
          </a:p>
          <a:p>
            <a:pPr/>
            <a:r>
              <a:t>item’s position and then remove it. The problem with this is that this can be extremely</a:t>
            </a:r>
          </a:p>
          <a:p>
            <a:pPr/>
            <a:r>
              <a:t>slow in some situations especially if you’re removing a lot of items, but generally you</a:t>
            </a:r>
          </a:p>
          <a:p>
            <a:pPr/>
            <a:r>
              <a:t>don’t so this isn’t a problem which is why in most implementations just go for the linear soln.</a:t>
            </a:r>
          </a:p>
          <a:p>
            <a:pPr/>
          </a:p>
          <a:p>
            <a:pPr/>
            <a:r>
              <a:t>However, there does exists a way to reduce the removing time complexity which I will go</a:t>
            </a:r>
          </a:p>
          <a:p>
            <a:pPr/>
            <a:r>
              <a:t>over later on in detail in this video series, this method uses a hash table to reduce the</a:t>
            </a:r>
          </a:p>
          <a:p>
            <a:pPr/>
            <a:r>
              <a:t>removing time complexity to be logarithmic which can be super critical when you are</a:t>
            </a:r>
          </a:p>
          <a:p>
            <a:pPr/>
            <a:r>
              <a:t>removing as much as you are adding.</a:t>
            </a:r>
          </a:p>
          <a:p>
            <a:pPr/>
          </a:p>
          <a:p>
            <a:pPr/>
            <a:r>
              <a:t>The naive method to check containment in a heap is linear, again you just go</a:t>
            </a:r>
          </a:p>
          <a:p>
            <a:pPr/>
            <a:r>
              <a:t>through all the elements one by one, but with the help of the hash table we</a:t>
            </a:r>
          </a:p>
          <a:p>
            <a:pPr/>
            <a:r>
              <a:t>use in helping us remove items faster we can reduce this complexity to be constant which is super neat.</a:t>
            </a:r>
          </a:p>
          <a:p>
            <a:pPr/>
          </a:p>
          <a:p>
            <a:pPr/>
            <a:r>
              <a:t>The downside however to using the hash table to that it does require an extra</a:t>
            </a:r>
          </a:p>
          <a:p>
            <a:pPr/>
            <a:r>
              <a:t>linear space factor and it does add a little bit of constant overhead because</a:t>
            </a:r>
          </a:p>
          <a:p>
            <a:pPr/>
            <a:r>
              <a:t>you are accessing the table a lot during swaps.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Let’s add 5</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p>
            <a:pPr/>
            <a:r>
              <a:t>Let’s add 5</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Turning a min PQ into a max PQ, this is part 2/5 out of this Priority queue series.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Shape 637"/>
          <p:cNvSpPr/>
          <p:nvPr>
            <p:ph type="sldImg"/>
          </p:nvPr>
        </p:nvSpPr>
        <p:spPr>
          <a:prstGeom prst="rect">
            <a:avLst/>
          </a:prstGeom>
        </p:spPr>
        <p:txBody>
          <a:bodyPr/>
          <a:lstStyle/>
          <a:p>
            <a:pPr/>
          </a:p>
        </p:txBody>
      </p:sp>
      <p:sp>
        <p:nvSpPr>
          <p:cNvPr id="638" name="Shape 638"/>
          <p:cNvSpPr/>
          <p:nvPr>
            <p:ph type="body" sz="quarter" idx="1"/>
          </p:nvPr>
        </p:nvSpPr>
        <p:spPr>
          <a:prstGeom prst="rect">
            <a:avLst/>
          </a:prstGeom>
        </p:spPr>
        <p:txBody>
          <a:bodyPr/>
          <a:lstStyle/>
          <a:p>
            <a:pPr/>
            <a:r>
              <a:t>For our next topic let’s talk about how we can transform a min priority queue into a</a:t>
            </a:r>
          </a:p>
          <a:p>
            <a:pPr/>
            <a:r>
              <a:t>max priority queue. A problem we often face in many programming languages is that</a:t>
            </a:r>
          </a:p>
          <a:p>
            <a:pPr/>
            <a:r>
              <a:t>only one type of queue is provided, most of the time it’s a min priority queue,</a:t>
            </a:r>
          </a:p>
          <a:p>
            <a:pPr/>
            <a:r>
              <a:t>but hey sometimes we need a max PQ what do we do? </a:t>
            </a:r>
          </a:p>
          <a:p>
            <a:pPr/>
          </a:p>
          <a:p>
            <a:pPr/>
            <a:r>
              <a:t>Well, a hack we can use is to the abuse the fact that all elements in a priority queue must</a:t>
            </a:r>
          </a:p>
          <a:p>
            <a:pPr/>
            <a:r>
              <a:t>implement some sort of comparable interface which we can simply negate to invert to</a:t>
            </a:r>
          </a:p>
          <a:p>
            <a:pPr/>
            <a:r>
              <a:t>get the other type of heap. Let’s look at some examples.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p>
            <a:pPr/>
            <a:r>
              <a:t>Suppose for a moment that we have a priority queue consisting of the elements on the right side</a:t>
            </a:r>
          </a:p>
          <a:p>
            <a:pPr/>
            <a:r>
              <a:t>of the slide and these are all in a min priority queue. So if x and y are numbers in the PQ and</a:t>
            </a:r>
          </a:p>
          <a:p>
            <a:pPr/>
            <a:r>
              <a:t>x is &lt;= y then x comes out before y, so the negation of this is x &gt;= y and so y then comes</a:t>
            </a:r>
          </a:p>
          <a:p>
            <a:pPr/>
            <a:r>
              <a:t>out before x because these elements are still in the PQ. Wait a moment you say isn’t the negation</a:t>
            </a:r>
          </a:p>
          <a:p>
            <a:pPr/>
            <a:r>
              <a:t>of x &lt;= y just x &gt; y not x &gt;= y? Well not for comparators, you see if x is equal to y, whether</a:t>
            </a:r>
          </a:p>
          <a:p>
            <a:pPr/>
            <a:r>
              <a:t>or not the comparator is negated x should still equal y.</a:t>
            </a:r>
          </a:p>
          <a:p>
            <a:pPr/>
          </a:p>
          <a:p>
            <a:pPr/>
            <a:r>
              <a:t>So now let’s see what happens when we poll all the elements out of this priority queue</a:t>
            </a:r>
          </a:p>
          <a:p>
            <a:pPr/>
            <a:r>
              <a:t>with our negated comparator.</a:t>
            </a:r>
          </a:p>
          <a:p>
            <a:pP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a:p>
        </p:txBody>
      </p:sp>
      <p:sp>
        <p:nvSpPr>
          <p:cNvPr id="660" name="Shape 660"/>
          <p:cNvSpPr/>
          <p:nvPr>
            <p:ph type="body" sz="quarter" idx="1"/>
          </p:nvPr>
        </p:nvSpPr>
        <p:spPr>
          <a:prstGeom prst="rect">
            <a:avLst/>
          </a:prstGeom>
        </p:spPr>
        <p:txBody>
          <a:bodyPr/>
          <a:lstStyle/>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Priority Queue Discussion and Examples Part 1/5 in the priority queue series.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Shape 721"/>
          <p:cNvSpPr/>
          <p:nvPr>
            <p:ph type="sldImg"/>
          </p:nvPr>
        </p:nvSpPr>
        <p:spPr>
          <a:prstGeom prst="rect">
            <a:avLst/>
          </a:prstGeom>
        </p:spPr>
        <p:txBody>
          <a:bodyPr/>
          <a:lstStyle/>
          <a:p>
            <a:pPr/>
          </a:p>
        </p:txBody>
      </p:sp>
      <p:sp>
        <p:nvSpPr>
          <p:cNvPr id="722" name="Shape 722"/>
          <p:cNvSpPr/>
          <p:nvPr>
            <p:ph type="body" sz="quarter" idx="1"/>
          </p:nvPr>
        </p:nvSpPr>
        <p:spPr>
          <a:prstGeom prst="rect">
            <a:avLst/>
          </a:prstGeom>
        </p:spPr>
        <p:txBody>
          <a:bodyPr/>
          <a:lstStyle/>
          <a:p>
            <a:pPr/>
            <a:r>
              <a:t>Read Slide.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Shape 732"/>
          <p:cNvSpPr/>
          <p:nvPr>
            <p:ph type="sldImg"/>
          </p:nvPr>
        </p:nvSpPr>
        <p:spPr>
          <a:prstGeom prst="rect">
            <a:avLst/>
          </a:prstGeom>
        </p:spPr>
        <p:txBody>
          <a:bodyPr/>
          <a:lstStyle/>
          <a:p>
            <a:pPr/>
          </a:p>
        </p:txBody>
      </p:sp>
      <p:sp>
        <p:nvSpPr>
          <p:cNvPr id="733" name="Shape 733"/>
          <p:cNvSpPr/>
          <p:nvPr>
            <p:ph type="body" sz="quarter" idx="1"/>
          </p:nvPr>
        </p:nvSpPr>
        <p:spPr>
          <a:prstGeom prst="rect">
            <a:avLst/>
          </a:prstGeom>
        </p:spPr>
        <p:txBody>
          <a:bodyPr/>
          <a:lstStyle/>
          <a:p>
            <a:pPr/>
            <a:r>
              <a:t>So let’s negate all the elements in our priority queue, now you can see that the smallest element is definitely -13 so it should come out first.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a:p>
        </p:txBody>
      </p:sp>
      <p:sp>
        <p:nvSpPr>
          <p:cNvPr id="744" name="Shape 744"/>
          <p:cNvSpPr/>
          <p:nvPr>
            <p:ph type="body" sz="quarter" idx="1"/>
          </p:nvPr>
        </p:nvSpPr>
        <p:spPr>
          <a:prstGeom prst="rect">
            <a:avLst/>
          </a:prstGeom>
        </p:spPr>
        <p:txBody>
          <a:bodyPr/>
          <a:lstStyle/>
          <a:p>
            <a:pPr/>
          </a:p>
          <a:p>
            <a:pPr/>
            <a:r>
              <a:t>Indeed it does!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a:p>
        </p:txBody>
      </p:sp>
      <p:sp>
        <p:nvSpPr>
          <p:cNvPr id="755" name="Shape 755"/>
          <p:cNvSpPr/>
          <p:nvPr>
            <p:ph type="body" sz="quarter" idx="1"/>
          </p:nvPr>
        </p:nvSpPr>
        <p:spPr>
          <a:prstGeom prst="rect">
            <a:avLst/>
          </a:prstGeom>
        </p:spPr>
        <p:txBody>
          <a:bodyPr/>
          <a:lstStyle/>
          <a:p>
            <a:pPr/>
          </a:p>
          <a:p>
            <a:pPr/>
            <a:r>
              <a:t>But if you do this trick do not forget to re-negate the values once they’re removed.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a:r>
              <a:t>next is minus 11</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Shape 776"/>
          <p:cNvSpPr/>
          <p:nvPr>
            <p:ph type="sldImg"/>
          </p:nvPr>
        </p:nvSpPr>
        <p:spPr>
          <a:prstGeom prst="rect">
            <a:avLst/>
          </a:prstGeom>
        </p:spPr>
        <p:txBody>
          <a:bodyPr/>
          <a:lstStyle/>
          <a:p>
            <a:pPr/>
          </a:p>
        </p:txBody>
      </p:sp>
      <p:sp>
        <p:nvSpPr>
          <p:cNvPr id="777" name="Shape 777"/>
          <p:cNvSpPr/>
          <p:nvPr>
            <p:ph type="body" sz="quarter" idx="1"/>
          </p:nvPr>
        </p:nvSpPr>
        <p:spPr>
          <a:prstGeom prst="rect">
            <a:avLst/>
          </a:prstGeom>
        </p:spPr>
        <p:txBody>
          <a:bodyPr/>
          <a:lstStyle/>
          <a:p>
            <a:pPr/>
          </a:p>
          <a:p>
            <a:pPr/>
            <a:r>
              <a:t>So really positive 11</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Shape 787"/>
          <p:cNvSpPr/>
          <p:nvPr>
            <p:ph type="sldImg"/>
          </p:nvPr>
        </p:nvSpPr>
        <p:spPr>
          <a:prstGeom prst="rect">
            <a:avLst/>
          </a:prstGeom>
        </p:spPr>
        <p:txBody>
          <a:bodyPr/>
          <a:lstStyle/>
          <a:p>
            <a:pPr/>
          </a:p>
        </p:txBody>
      </p:sp>
      <p:sp>
        <p:nvSpPr>
          <p:cNvPr id="788" name="Shape 788"/>
          <p:cNvSpPr/>
          <p:nvPr>
            <p:ph type="body" sz="quarter" idx="1"/>
          </p:nvPr>
        </p:nvSpPr>
        <p:spPr>
          <a:prstGeom prst="rect">
            <a:avLst/>
          </a:prstGeom>
        </p:spPr>
        <p:txBody>
          <a:bodyPr/>
          <a:lstStyle/>
          <a:p>
            <a:pPr/>
            <a:r>
              <a:t>and so 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Read top paragraph.</a:t>
            </a:r>
          </a:p>
          <a:p>
            <a:pPr/>
          </a:p>
          <a:p>
            <a:pPr/>
            <a:r>
              <a:t>As a side note I would like to remark that</a:t>
            </a:r>
          </a:p>
          <a:p>
            <a:pPr/>
          </a:p>
          <a:p>
            <a:pPr/>
            <a:r>
              <a:t>Read bottom paragraph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Shape 798"/>
          <p:cNvSpPr/>
          <p:nvPr>
            <p:ph type="sldImg"/>
          </p:nvPr>
        </p:nvSpPr>
        <p:spPr>
          <a:prstGeom prst="rect">
            <a:avLst/>
          </a:prstGeom>
        </p:spPr>
        <p:txBody>
          <a:bodyPr/>
          <a:lstStyle/>
          <a:p>
            <a:pPr/>
          </a:p>
        </p:txBody>
      </p:sp>
      <p:sp>
        <p:nvSpPr>
          <p:cNvPr id="799" name="Shape 799"/>
          <p:cNvSpPr/>
          <p:nvPr>
            <p:ph type="body" sz="quarter" idx="1"/>
          </p:nvPr>
        </p:nvSpPr>
        <p:spPr>
          <a:prstGeom prst="rect">
            <a:avLst/>
          </a:prstGeom>
        </p:spPr>
        <p:txBody>
          <a:bodyPr/>
          <a:lstStyle/>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Shape 820"/>
          <p:cNvSpPr/>
          <p:nvPr>
            <p:ph type="sldImg"/>
          </p:nvPr>
        </p:nvSpPr>
        <p:spPr>
          <a:prstGeom prst="rect">
            <a:avLst/>
          </a:prstGeom>
        </p:spPr>
        <p:txBody>
          <a:bodyPr/>
          <a:lstStyle/>
          <a:p>
            <a:pPr/>
          </a:p>
        </p:txBody>
      </p:sp>
      <p:sp>
        <p:nvSpPr>
          <p:cNvPr id="821" name="Shape 821"/>
          <p:cNvSpPr/>
          <p:nvPr>
            <p:ph type="body" sz="quarter" idx="1"/>
          </p:nvPr>
        </p:nvSpPr>
        <p:spPr>
          <a:prstGeom prst="rect">
            <a:avLst/>
          </a:prstGeom>
        </p:spPr>
        <p:txBody>
          <a:bodyPr/>
          <a:lstStyle/>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Shape 831"/>
          <p:cNvSpPr/>
          <p:nvPr>
            <p:ph type="sldImg"/>
          </p:nvPr>
        </p:nvSpPr>
        <p:spPr>
          <a:prstGeom prst="rect">
            <a:avLst/>
          </a:prstGeom>
        </p:spPr>
        <p:txBody>
          <a:bodyPr/>
          <a:lstStyle/>
          <a:p>
            <a:pPr/>
          </a:p>
        </p:txBody>
      </p:sp>
      <p:sp>
        <p:nvSpPr>
          <p:cNvPr id="832" name="Shape 832"/>
          <p:cNvSpPr/>
          <p:nvPr>
            <p:ph type="body" sz="quarter" idx="1"/>
          </p:nvPr>
        </p:nvSpPr>
        <p:spPr>
          <a:prstGeom prst="rect">
            <a:avLst/>
          </a:prstGeom>
        </p:spPr>
        <p:txBody>
          <a:bodyPr/>
          <a:lstStyle/>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Shape 842"/>
          <p:cNvSpPr/>
          <p:nvPr>
            <p:ph type="sldImg"/>
          </p:nvPr>
        </p:nvSpPr>
        <p:spPr>
          <a:prstGeom prst="rect">
            <a:avLst/>
          </a:prstGeom>
        </p:spPr>
        <p:txBody>
          <a:bodyPr/>
          <a:lstStyle/>
          <a:p>
            <a:pPr/>
          </a:p>
        </p:txBody>
      </p:sp>
      <p:sp>
        <p:nvSpPr>
          <p:cNvPr id="843" name="Shape 843"/>
          <p:cNvSpPr/>
          <p:nvPr>
            <p:ph type="body" sz="quarter" idx="1"/>
          </p:nvPr>
        </p:nvSpPr>
        <p:spPr>
          <a:prstGeom prst="rect">
            <a:avLst/>
          </a:prstGeom>
        </p:spPr>
        <p:txBody>
          <a:bodyPr/>
          <a:lstStyle/>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Shape 864"/>
          <p:cNvSpPr/>
          <p:nvPr>
            <p:ph type="sldImg"/>
          </p:nvPr>
        </p:nvSpPr>
        <p:spPr>
          <a:prstGeom prst="rect">
            <a:avLst/>
          </a:prstGeom>
        </p:spPr>
        <p:txBody>
          <a:bodyPr/>
          <a:lstStyle/>
          <a:p>
            <a:pPr/>
          </a:p>
        </p:txBody>
      </p:sp>
      <p:sp>
        <p:nvSpPr>
          <p:cNvPr id="865" name="Shape 865"/>
          <p:cNvSpPr/>
          <p:nvPr>
            <p:ph type="body" sz="quarter" idx="1"/>
          </p:nvPr>
        </p:nvSpPr>
        <p:spPr>
          <a:prstGeom prst="rect">
            <a:avLst/>
          </a:prstGeom>
        </p:spPr>
        <p:txBody>
          <a:bodyPr/>
          <a:lstStyle/>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Shape 875"/>
          <p:cNvSpPr/>
          <p:nvPr>
            <p:ph type="sldImg"/>
          </p:nvPr>
        </p:nvSpPr>
        <p:spPr>
          <a:prstGeom prst="rect">
            <a:avLst/>
          </a:prstGeom>
        </p:spPr>
        <p:txBody>
          <a:bodyPr/>
          <a:lstStyle/>
          <a:p>
            <a:pPr/>
          </a:p>
        </p:txBody>
      </p:sp>
      <p:sp>
        <p:nvSpPr>
          <p:cNvPr id="876" name="Shape 876"/>
          <p:cNvSpPr/>
          <p:nvPr>
            <p:ph type="body" sz="quarter" idx="1"/>
          </p:nvPr>
        </p:nvSpPr>
        <p:spPr>
          <a:prstGeom prst="rect">
            <a:avLst/>
          </a:prstGeom>
        </p:spPr>
        <p:txBody>
          <a:bodyPr/>
          <a:lstStyle/>
          <a:p>
            <a:pPr/>
            <a:r>
              <a:t>Read slide.</a:t>
            </a:r>
          </a:p>
          <a:p>
            <a:pPr/>
            <a:r>
              <a:t>Now we can use lex to sorts a string lexicographically, but we’re interested in negating lex so</a:t>
            </a:r>
          </a:p>
          <a:p>
            <a:pPr/>
            <a:r>
              <a:t>that longer strings appear before shorter strings and also so that strings with letters at the end</a:t>
            </a:r>
          </a:p>
          <a:p>
            <a:pPr/>
            <a:r>
              <a:t>of the alphabet appear before those containing letters at the beginning of the alphabet.</a:t>
            </a:r>
          </a:p>
          <a:p>
            <a:pPr/>
            <a:r>
              <a:t>This would in effect turn our default min heap into a max heap.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p>
            <a:pPr/>
            <a:r>
              <a:t>Adding elements to a binary heap, this is part 3/5 in the priority queue series.</a:t>
            </a:r>
          </a:p>
          <a:p>
            <a:pPr/>
            <a:r>
              <a:t>We’ll get to adding elements into our binary heap shortly, but first there is some</a:t>
            </a:r>
          </a:p>
          <a:p>
            <a:pPr/>
            <a:r>
              <a:t>important terminology and concepts leading to that which we need to go over prior.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Shape 1010"/>
          <p:cNvSpPr/>
          <p:nvPr>
            <p:ph type="sldImg"/>
          </p:nvPr>
        </p:nvSpPr>
        <p:spPr>
          <a:prstGeom prst="rect">
            <a:avLst/>
          </a:prstGeom>
        </p:spPr>
        <p:txBody>
          <a:bodyPr/>
          <a:lstStyle/>
          <a:p>
            <a:pPr/>
          </a:p>
        </p:txBody>
      </p:sp>
      <p:sp>
        <p:nvSpPr>
          <p:cNvPr id="1011" name="Shape 1011"/>
          <p:cNvSpPr/>
          <p:nvPr>
            <p:ph type="body" sz="quarter" idx="1"/>
          </p:nvPr>
        </p:nvSpPr>
        <p:spPr>
          <a:prstGeom prst="rect">
            <a:avLst/>
          </a:prstGeom>
        </p:spPr>
        <p:txBody>
          <a:bodyPr/>
          <a:lstStyle/>
          <a:p>
            <a:pPr/>
            <a:r>
              <a:t>A very popular way to implement a priority queue is to use some kind of heap.</a:t>
            </a:r>
          </a:p>
          <a:p>
            <a:pPr/>
            <a:r>
              <a:t>This is because heaps are the data structure that give us the best possible</a:t>
            </a:r>
          </a:p>
          <a:p>
            <a:pPr/>
            <a:r>
              <a:t>time complexity for the operations we need to perform with a priority queue.</a:t>
            </a:r>
          </a:p>
          <a:p>
            <a:pPr/>
          </a:p>
          <a:p>
            <a:pPr/>
            <a:r>
              <a:t>However, I want to make this clear: </a:t>
            </a:r>
            <a:r>
              <a:rPr b="1"/>
              <a:t>A priority queue is not a heap</a:t>
            </a:r>
            <a:r>
              <a:t>, a priority queue</a:t>
            </a:r>
          </a:p>
          <a:p>
            <a:pPr/>
            <a:r>
              <a:t>is an abstract data type that defines the behaviour a priority queue should have. The heap</a:t>
            </a:r>
          </a:p>
          <a:p>
            <a:pPr/>
            <a:r>
              <a:t>just lets us actually implement that behaviour. As an example would could use an</a:t>
            </a:r>
          </a:p>
          <a:p>
            <a:pPr/>
            <a:r>
              <a:t>unsorted list to achieve the behaviour we want for a priority queue, but this would not</a:t>
            </a:r>
          </a:p>
          <a:p>
            <a:pPr/>
            <a:r>
              <a:t>give us the best possible time complexity.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Read Slide. </a:t>
            </a:r>
          </a:p>
          <a:p>
            <a:pPr/>
            <a:r>
              <a:t>So the smaller numbers have higher priority of the bigger ones, so they will be removed first form the priority queue as needed.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Shape 1015"/>
          <p:cNvSpPr/>
          <p:nvPr>
            <p:ph type="sldImg"/>
          </p:nvPr>
        </p:nvSpPr>
        <p:spPr>
          <a:prstGeom prst="rect">
            <a:avLst/>
          </a:prstGeom>
        </p:spPr>
        <p:txBody>
          <a:bodyPr/>
          <a:lstStyle/>
          <a:p>
            <a:pPr/>
          </a:p>
        </p:txBody>
      </p:sp>
      <p:sp>
        <p:nvSpPr>
          <p:cNvPr id="1016" name="Shape 1016"/>
          <p:cNvSpPr/>
          <p:nvPr>
            <p:ph type="body" sz="quarter" idx="1"/>
          </p:nvPr>
        </p:nvSpPr>
        <p:spPr>
          <a:prstGeom prst="rect">
            <a:avLst/>
          </a:prstGeom>
        </p:spPr>
        <p:txBody>
          <a:bodyPr/>
          <a:lstStyle/>
          <a:p>
            <a:pPr/>
            <a:r>
              <a:t>read slide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Shape 1020"/>
          <p:cNvSpPr/>
          <p:nvPr>
            <p:ph type="sldImg"/>
          </p:nvPr>
        </p:nvSpPr>
        <p:spPr>
          <a:prstGeom prst="rect">
            <a:avLst/>
          </a:prstGeom>
        </p:spPr>
        <p:txBody>
          <a:bodyPr/>
          <a:lstStyle/>
          <a:p>
            <a:pPr/>
          </a:p>
        </p:txBody>
      </p:sp>
      <p:sp>
        <p:nvSpPr>
          <p:cNvPr id="1021" name="Shape 1021"/>
          <p:cNvSpPr/>
          <p:nvPr>
            <p:ph type="body" sz="quarter" idx="1"/>
          </p:nvPr>
        </p:nvSpPr>
        <p:spPr>
          <a:prstGeom prst="rect">
            <a:avLst/>
          </a:prstGeom>
        </p:spPr>
        <p:txBody>
          <a:bodyPr/>
          <a:lstStyle/>
          <a:p>
            <a:pPr/>
            <a:r>
              <a:t>However today the winner is the binary heap, let’s have a look at how exactly a binary heap works.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Shape 1036"/>
          <p:cNvSpPr/>
          <p:nvPr>
            <p:ph type="sldImg"/>
          </p:nvPr>
        </p:nvSpPr>
        <p:spPr>
          <a:prstGeom prst="rect">
            <a:avLst/>
          </a:prstGeom>
        </p:spPr>
        <p:txBody>
          <a:bodyPr/>
          <a:lstStyle/>
          <a:p>
            <a:pPr/>
          </a:p>
        </p:txBody>
      </p:sp>
      <p:sp>
        <p:nvSpPr>
          <p:cNvPr id="1037" name="Shape 1037"/>
          <p:cNvSpPr/>
          <p:nvPr>
            <p:ph type="body" sz="quarter" idx="1"/>
          </p:nvPr>
        </p:nvSpPr>
        <p:spPr>
          <a:prstGeom prst="rect">
            <a:avLst/>
          </a:prstGeom>
        </p:spPr>
        <p:txBody>
          <a:bodyPr/>
          <a:lstStyle/>
          <a:p>
            <a:pPr/>
            <a:r>
              <a:t>Read Slide.</a:t>
            </a:r>
          </a:p>
          <a:p>
            <a:pPr/>
            <a:r>
              <a:t>So the following is a binary heap because it satisfies the heap property that every parent’s</a:t>
            </a:r>
          </a:p>
          <a:p>
            <a:pPr/>
            <a:r>
              <a:t>value is greater than or equal to that of the child and that every node has exactly two children.</a:t>
            </a:r>
          </a:p>
          <a:p>
            <a:pPr/>
            <a:r>
              <a:t>Well no you may be thinking, the bottom node known as leafs don’t have children.</a:t>
            </a:r>
          </a:p>
          <a:p>
            <a:pPr/>
            <a:r>
              <a:t>Actually yes they do I just have not drawn them in, here they are.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Shape 1066"/>
          <p:cNvSpPr/>
          <p:nvPr>
            <p:ph type="sldImg"/>
          </p:nvPr>
        </p:nvSpPr>
        <p:spPr>
          <a:prstGeom prst="rect">
            <a:avLst/>
          </a:prstGeom>
        </p:spPr>
        <p:txBody>
          <a:bodyPr/>
          <a:lstStyle/>
          <a:p>
            <a:pPr/>
          </a:p>
        </p:txBody>
      </p:sp>
      <p:sp>
        <p:nvSpPr>
          <p:cNvPr id="1067" name="Shape 1067"/>
          <p:cNvSpPr/>
          <p:nvPr>
            <p:ph type="body" sz="quarter" idx="1"/>
          </p:nvPr>
        </p:nvSpPr>
        <p:spPr>
          <a:prstGeom prst="rect">
            <a:avLst/>
          </a:prstGeom>
        </p:spPr>
        <p:txBody>
          <a:bodyPr/>
          <a:lstStyle/>
          <a:p>
            <a:pPr/>
            <a:r>
              <a:t>And no the null nodes are not required to have children. In further examples</a:t>
            </a:r>
          </a:p>
          <a:p>
            <a:pPr/>
            <a:r>
              <a:t>I will omit drawing the null nodes for simplicity.</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Shape 1090"/>
          <p:cNvSpPr/>
          <p:nvPr>
            <p:ph type="sldImg"/>
          </p:nvPr>
        </p:nvSpPr>
        <p:spPr>
          <a:prstGeom prst="rect">
            <a:avLst/>
          </a:prstGeom>
        </p:spPr>
        <p:txBody>
          <a:bodyPr/>
          <a:lstStyle/>
          <a:p>
            <a:pPr/>
          </a:p>
        </p:txBody>
      </p:sp>
      <p:sp>
        <p:nvSpPr>
          <p:cNvPr id="1091" name="Shape 1091"/>
          <p:cNvSpPr/>
          <p:nvPr>
            <p:ph type="body" sz="quarter" idx="1"/>
          </p:nvPr>
        </p:nvSpPr>
        <p:spPr>
          <a:prstGeom prst="rect">
            <a:avLst/>
          </a:prstGeom>
        </p:spPr>
        <p:txBody>
          <a:bodyPr/>
          <a:lstStyle/>
          <a:p>
            <a:pPr/>
            <a:r>
              <a:t>Also, just before I show you guys how we insert anything into one of these binary heaps</a:t>
            </a:r>
          </a:p>
          <a:p>
            <a:pPr/>
            <a:r>
              <a:t>I would like to remark that binary heaps form complete binary trees meaning, that at</a:t>
            </a:r>
          </a:p>
          <a:p>
            <a:pPr/>
            <a:r>
              <a:t>every level, except possibly the last is completely filled and and all the nodes are as</a:t>
            </a:r>
          </a:p>
          <a:p>
            <a:pPr/>
            <a:r>
              <a:t>far left as possible.</a:t>
            </a:r>
          </a:p>
          <a:p>
            <a:pPr/>
          </a:p>
          <a:p>
            <a:pPr/>
            <a:r>
              <a:t>As you will see when we insert nodes we always insert them on the bottom row as far</a:t>
            </a:r>
          </a:p>
          <a:p>
            <a:pPr/>
            <a:r>
              <a:t>left as we can to meet this complete binary tree property. Maintaining the complete binary tree</a:t>
            </a:r>
          </a:p>
          <a:p>
            <a:pPr/>
            <a:r>
              <a:t>property is very important because it gives us an insertion point no matter what the heap</a:t>
            </a:r>
          </a:p>
          <a:p>
            <a:pPr/>
            <a:r>
              <a:t>looks like or what values are in it.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Shape 1117"/>
          <p:cNvSpPr/>
          <p:nvPr>
            <p:ph type="sldImg"/>
          </p:nvPr>
        </p:nvSpPr>
        <p:spPr>
          <a:prstGeom prst="rect">
            <a:avLst/>
          </a:prstGeom>
        </p:spPr>
        <p:txBody>
          <a:bodyPr/>
          <a:lstStyle/>
          <a:p>
            <a:pPr/>
          </a:p>
        </p:txBody>
      </p:sp>
      <p:sp>
        <p:nvSpPr>
          <p:cNvPr id="1118" name="Shape 1118"/>
          <p:cNvSpPr/>
          <p:nvPr>
            <p:ph type="body" sz="quarter" idx="1"/>
          </p:nvPr>
        </p:nvSpPr>
        <p:spPr>
          <a:prstGeom prst="rect">
            <a:avLst/>
          </a:prstGeom>
        </p:spPr>
        <p:txBody>
          <a:bodyPr/>
          <a:lstStyle/>
          <a:p>
            <a:pPr/>
            <a:r>
              <a:t>The next node we insert will go where the hollow circle is and the next one to the</a:t>
            </a:r>
          </a:p>
          <a:p>
            <a:pPr/>
            <a:r>
              <a:t>right of it and so on until eventually we finish the row, at which point we need to start a new row.</a:t>
            </a:r>
          </a:p>
          <a:p>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Shape 1182"/>
          <p:cNvSpPr/>
          <p:nvPr>
            <p:ph type="sldImg"/>
          </p:nvPr>
        </p:nvSpPr>
        <p:spPr>
          <a:prstGeom prst="rect">
            <a:avLst/>
          </a:prstGeom>
        </p:spPr>
        <p:txBody>
          <a:bodyPr/>
          <a:lstStyle/>
          <a:p>
            <a:pPr/>
          </a:p>
        </p:txBody>
      </p:sp>
      <p:sp>
        <p:nvSpPr>
          <p:cNvPr id="1183" name="Shape 1183"/>
          <p:cNvSpPr/>
          <p:nvPr>
            <p:ph type="body" sz="quarter" idx="1"/>
          </p:nvPr>
        </p:nvSpPr>
        <p:spPr>
          <a:prstGeom prst="rect">
            <a:avLst/>
          </a:prstGeom>
        </p:spPr>
        <p:txBody>
          <a:bodyPr/>
          <a:lstStyle/>
          <a:p>
            <a:pPr/>
            <a:r>
              <a:t>One last thing before we get into how to add values to our binary heap, I promise.</a:t>
            </a:r>
          </a:p>
          <a:p>
            <a:pPr/>
            <a:r>
              <a:t>We need to understand how do we represent and construct one of these binary heaps.</a:t>
            </a:r>
          </a:p>
          <a:p>
            <a:pPr/>
          </a:p>
          <a:p>
            <a:pPr/>
            <a:r>
              <a:t>Well, one of the most popular ways to represent a heap is by using an array because</a:t>
            </a:r>
          </a:p>
          <a:p>
            <a:pPr/>
            <a:r>
              <a:t>of the complete tree property we talked about. This is however not the only way to</a:t>
            </a:r>
          </a:p>
          <a:p>
            <a:pPr/>
            <a:r>
              <a:t>represent a heap we could also use objects and pointers and recursively add and</a:t>
            </a:r>
          </a:p>
          <a:p>
            <a:pPr/>
            <a:r>
              <a:t>remove nodes as needed, but right now we’re going to look at the array based construction.</a:t>
            </a:r>
          </a:p>
          <a:p>
            <a:pPr/>
          </a:p>
          <a:p>
            <a:pPr/>
            <a:r>
              <a:t>On the left is the index tree to help you visualize the position of each node in the array, and</a:t>
            </a:r>
          </a:p>
          <a:p>
            <a:pPr/>
            <a:r>
              <a:t>on the right is the actual tree. Remark that as you read elements in the array from left to right</a:t>
            </a:r>
          </a:p>
          <a:p>
            <a:pPr/>
            <a:r>
              <a:t>it’s as though you’re pacing through the heap one layer at a time from left to right.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7" name="Shape 1247"/>
          <p:cNvSpPr/>
          <p:nvPr>
            <p:ph type="sldImg"/>
          </p:nvPr>
        </p:nvSpPr>
        <p:spPr>
          <a:prstGeom prst="rect">
            <a:avLst/>
          </a:prstGeom>
        </p:spPr>
        <p:txBody>
          <a:bodyPr/>
          <a:lstStyle/>
          <a:p>
            <a:pPr/>
          </a:p>
        </p:txBody>
      </p:sp>
      <p:sp>
        <p:nvSpPr>
          <p:cNvPr id="1248" name="Shape 1248"/>
          <p:cNvSpPr/>
          <p:nvPr>
            <p:ph type="body" sz="quarter" idx="1"/>
          </p:nvPr>
        </p:nvSpPr>
        <p:spPr>
          <a:prstGeom prst="rect">
            <a:avLst/>
          </a:prstGeom>
        </p:spPr>
        <p:txBody>
          <a:bodyPr/>
          <a:lstStyle/>
          <a:p>
            <a:pPr/>
            <a:r>
              <a:t>So 9 at index 0 in the heap is always at the top.</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1" name="Shape 2231"/>
          <p:cNvSpPr/>
          <p:nvPr>
            <p:ph type="sldImg"/>
          </p:nvPr>
        </p:nvSpPr>
        <p:spPr>
          <a:prstGeom prst="rect">
            <a:avLst/>
          </a:prstGeom>
        </p:spPr>
        <p:txBody>
          <a:bodyPr/>
          <a:lstStyle/>
          <a:p>
            <a:pPr/>
          </a:p>
        </p:txBody>
      </p:sp>
      <p:sp>
        <p:nvSpPr>
          <p:cNvPr id="2232" name="Shape 2232"/>
          <p:cNvSpPr/>
          <p:nvPr>
            <p:ph type="body" sz="quarter" idx="1"/>
          </p:nvPr>
        </p:nvSpPr>
        <p:spPr>
          <a:prstGeom prst="rect">
            <a:avLst/>
          </a:prstGeom>
        </p:spPr>
        <p:txBody>
          <a:bodyPr/>
          <a:lstStyle/>
          <a:p>
            <a:pPr/>
            <a:r>
              <a:t>The next interesting property that storing a binary heap in an array has is easily being</a:t>
            </a:r>
          </a:p>
          <a:p>
            <a:pPr/>
            <a:r>
              <a:t>able to access the children of a parent node. </a:t>
            </a:r>
          </a:p>
          <a:p>
            <a:pPr/>
          </a:p>
          <a:p>
            <a:pPr/>
            <a:r>
              <a:t>Read Slide.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0" name="Shape 2270"/>
          <p:cNvSpPr/>
          <p:nvPr>
            <p:ph type="sldImg"/>
          </p:nvPr>
        </p:nvSpPr>
        <p:spPr>
          <a:prstGeom prst="rect">
            <a:avLst/>
          </a:prstGeom>
        </p:spPr>
        <p:txBody>
          <a:bodyPr/>
          <a:lstStyle/>
          <a:p>
            <a:pPr/>
          </a:p>
        </p:txBody>
      </p:sp>
      <p:sp>
        <p:nvSpPr>
          <p:cNvPr id="2271" name="Shape 2271"/>
          <p:cNvSpPr/>
          <p:nvPr>
            <p:ph type="body" sz="quarter" idx="1"/>
          </p:nvPr>
        </p:nvSpPr>
        <p:spPr>
          <a:prstGeom prst="rect">
            <a:avLst/>
          </a:prstGeom>
        </p:spPr>
        <p:txBody>
          <a:bodyPr/>
          <a:lstStyle/>
          <a:p>
            <a:pPr/>
            <a:r>
              <a:t>Suppose we look at node 7, well its index is index 2, so our formula says that the left child of seven should be located at 2*2 + 1, or 5 and if we look at index 5 we get 1 as expected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I want to do an example to show you guys how a PQ works when we </a:t>
            </a:r>
          </a:p>
          <a:p>
            <a:pPr/>
            <a:r>
              <a:t>insert and poll values, observe carefully. The </a:t>
            </a:r>
            <a:r>
              <a:rPr b="1"/>
              <a:t>poll</a:t>
            </a:r>
            <a:r>
              <a:t> operation removes the </a:t>
            </a:r>
          </a:p>
          <a:p>
            <a:pPr/>
            <a:r>
              <a:t>element with the highest priority in the priority queue.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2" name="Shape 2312"/>
          <p:cNvSpPr/>
          <p:nvPr>
            <p:ph type="sldImg"/>
          </p:nvPr>
        </p:nvSpPr>
        <p:spPr>
          <a:prstGeom prst="rect">
            <a:avLst/>
          </a:prstGeom>
        </p:spPr>
        <p:txBody>
          <a:bodyPr/>
          <a:lstStyle/>
          <a:p>
            <a:pPr/>
          </a:p>
        </p:txBody>
      </p:sp>
      <p:sp>
        <p:nvSpPr>
          <p:cNvPr id="2313" name="Shape 2313"/>
          <p:cNvSpPr/>
          <p:nvPr>
            <p:ph type="body" sz="quarter" idx="1"/>
          </p:nvPr>
        </p:nvSpPr>
        <p:spPr>
          <a:prstGeom prst="rect">
            <a:avLst/>
          </a:prstGeom>
        </p:spPr>
        <p:txBody>
          <a:bodyPr/>
          <a:lstStyle/>
          <a:p>
            <a:pPr/>
            <a:r>
              <a:t>And the right child should be at 2*2 + 2 or 6, which if we look in our array gives us a value of 2</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1" name="Shape 2351"/>
          <p:cNvSpPr/>
          <p:nvPr>
            <p:ph type="sldImg"/>
          </p:nvPr>
        </p:nvSpPr>
        <p:spPr>
          <a:prstGeom prst="rect">
            <a:avLst/>
          </a:prstGeom>
        </p:spPr>
        <p:txBody>
          <a:bodyPr/>
          <a:lstStyle/>
          <a:p>
            <a:pPr/>
          </a:p>
        </p:txBody>
      </p:sp>
      <p:sp>
        <p:nvSpPr>
          <p:cNvPr id="2352" name="Shape 2352"/>
          <p:cNvSpPr/>
          <p:nvPr>
            <p:ph type="body" sz="quarter" idx="1"/>
          </p:nvPr>
        </p:nvSpPr>
        <p:spPr>
          <a:prstGeom prst="rect">
            <a:avLst/>
          </a:prstGeom>
        </p:spPr>
        <p:txBody>
          <a:bodyPr/>
          <a:lstStyle/>
          <a:p>
            <a:pPr/>
            <a:r>
              <a:t>So using this technique we have all we need to manipulate the parent and the child nodes. In the source code I will be presenting in part 5 of this series I use this binary heap representation for simplicity.</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6" name="Shape 2376"/>
          <p:cNvSpPr/>
          <p:nvPr>
            <p:ph type="sldImg"/>
          </p:nvPr>
        </p:nvSpPr>
        <p:spPr>
          <a:prstGeom prst="rect">
            <a:avLst/>
          </a:prstGeom>
        </p:spPr>
        <p:txBody>
          <a:bodyPr/>
          <a:lstStyle/>
          <a:p>
            <a:pPr/>
          </a:p>
        </p:txBody>
      </p:sp>
      <p:sp>
        <p:nvSpPr>
          <p:cNvPr id="2377" name="Shape 2377"/>
          <p:cNvSpPr/>
          <p:nvPr>
            <p:ph type="body" sz="quarter" idx="1"/>
          </p:nvPr>
        </p:nvSpPr>
        <p:spPr>
          <a:prstGeom prst="rect">
            <a:avLst/>
          </a:prstGeom>
        </p:spPr>
        <p:txBody>
          <a:bodyPr/>
          <a:lstStyle/>
          <a:p>
            <a:pPr/>
            <a:r>
              <a:t>So now we want to know “how do we add nodes to a binary heap and</a:t>
            </a:r>
          </a:p>
          <a:p>
            <a:pPr/>
            <a:r>
              <a:t>maintain the heap invariant”? Because if we add nodes to our binary tree</a:t>
            </a:r>
          </a:p>
          <a:p>
            <a:pPr/>
            <a:r>
              <a:t>but don’t maintain the heap property our binary heap is useless.</a:t>
            </a:r>
          </a:p>
          <a:p>
            <a:pPr/>
          </a:p>
          <a:p>
            <a:pPr/>
            <a:r>
              <a:t>Well we’ll do some examples. On the left there are some instructions which tell us</a:t>
            </a:r>
          </a:p>
          <a:p>
            <a:pPr/>
            <a:r>
              <a:t>what values we need to insert into the heap. The f</a:t>
            </a:r>
            <a:r>
              <a:rPr sz="2300"/>
              <a:t>irst value is a 1 which we can see</a:t>
            </a:r>
            <a:endParaRPr sz="2300"/>
          </a:p>
          <a:p>
            <a:pPr/>
            <a:r>
              <a:rPr sz="2300"/>
              <a:t>should appear at the root of the heap since we’re deal with a min heap. But</a:t>
            </a:r>
            <a:endParaRPr sz="2300"/>
          </a:p>
          <a:p>
            <a:pPr/>
            <a:r>
              <a:rPr sz="2300"/>
              <a:t>instead of inserting 1 at the root directly we will put it at the bottom left of the tree</a:t>
            </a:r>
            <a:endParaRPr sz="2300"/>
          </a:p>
          <a:p>
            <a:pPr/>
            <a:r>
              <a:rPr sz="2300"/>
              <a:t>at the insertion point and perform what is called ‘bubbling up’ as my undergrad</a:t>
            </a:r>
            <a:endParaRPr sz="2300"/>
          </a:p>
          <a:p>
            <a:pPr/>
            <a:r>
              <a:rPr sz="2300"/>
              <a:t>prof loved to say . This is also sometimes c</a:t>
            </a:r>
            <a:r>
              <a:t>alled swimming, or even sifting up.</a:t>
            </a:r>
          </a:p>
          <a:p>
            <a:pPr/>
            <a:r>
              <a:t>All really cool names for this neat operation let’s see how it works.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4" name="Shape 2404"/>
          <p:cNvSpPr/>
          <p:nvPr>
            <p:ph type="sldImg"/>
          </p:nvPr>
        </p:nvSpPr>
        <p:spPr>
          <a:prstGeom prst="rect">
            <a:avLst/>
          </a:prstGeom>
        </p:spPr>
        <p:txBody>
          <a:bodyPr/>
          <a:lstStyle/>
          <a:p>
            <a:pPr/>
          </a:p>
        </p:txBody>
      </p:sp>
      <p:sp>
        <p:nvSpPr>
          <p:cNvPr id="2405" name="Shape 2405"/>
          <p:cNvSpPr/>
          <p:nvPr>
            <p:ph type="body" sz="quarter" idx="1"/>
          </p:nvPr>
        </p:nvSpPr>
        <p:spPr>
          <a:prstGeom prst="rect">
            <a:avLst/>
          </a:prstGeom>
        </p:spPr>
        <p:txBody>
          <a:bodyPr/>
          <a:lstStyle/>
          <a:p>
            <a:pPr/>
            <a:r>
              <a:t>Ok so let’s insert one at the insertion point. We are now in violation of the heap</a:t>
            </a:r>
          </a:p>
          <a:p>
            <a:pPr/>
            <a:r>
              <a:t>property since 1 is less than 7 but 1 is found below 7, so what do we do? We swap 1 and 7.</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2" name="Shape 2432"/>
          <p:cNvSpPr/>
          <p:nvPr>
            <p:ph type="sldImg"/>
          </p:nvPr>
        </p:nvSpPr>
        <p:spPr>
          <a:prstGeom prst="rect">
            <a:avLst/>
          </a:prstGeom>
        </p:spPr>
        <p:txBody>
          <a:bodyPr/>
          <a:lstStyle/>
          <a:p>
            <a:pPr/>
          </a:p>
        </p:txBody>
      </p:sp>
      <p:sp>
        <p:nvSpPr>
          <p:cNvPr id="2433" name="Shape 2433"/>
          <p:cNvSpPr/>
          <p:nvPr>
            <p:ph type="body" sz="quarter" idx="1"/>
          </p:nvPr>
        </p:nvSpPr>
        <p:spPr>
          <a:prstGeom prst="rect">
            <a:avLst/>
          </a:prstGeom>
        </p:spPr>
        <p:txBody>
          <a:bodyPr/>
          <a:lstStyle/>
          <a:p>
            <a:pPr/>
            <a:r>
              <a:t>Now we are still in volition of the heap property since 1 is a child of 6 so we perform another swap.</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0" name="Shape 2460"/>
          <p:cNvSpPr/>
          <p:nvPr>
            <p:ph type="sldImg"/>
          </p:nvPr>
        </p:nvSpPr>
        <p:spPr>
          <a:prstGeom prst="rect">
            <a:avLst/>
          </a:prstGeom>
        </p:spPr>
        <p:txBody>
          <a:bodyPr/>
          <a:lstStyle/>
          <a:p>
            <a:pPr/>
          </a:p>
        </p:txBody>
      </p:sp>
      <p:sp>
        <p:nvSpPr>
          <p:cNvPr id="2461" name="Shape 2461"/>
          <p:cNvSpPr/>
          <p:nvPr>
            <p:ph type="body" sz="quarter" idx="1"/>
          </p:nvPr>
        </p:nvSpPr>
        <p:spPr>
          <a:prstGeom prst="rect">
            <a:avLst/>
          </a:prstGeom>
        </p:spPr>
        <p:txBody>
          <a:bodyPr/>
          <a:lstStyle/>
          <a:p>
            <a:pPr/>
            <a:r>
              <a:t>And yet again in violation of the heap property so we need to swap 1 with its parent.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8" name="Shape 2488"/>
          <p:cNvSpPr/>
          <p:nvPr>
            <p:ph type="sldImg"/>
          </p:nvPr>
        </p:nvSpPr>
        <p:spPr>
          <a:prstGeom prst="rect">
            <a:avLst/>
          </a:prstGeom>
        </p:spPr>
        <p:txBody>
          <a:bodyPr/>
          <a:lstStyle/>
          <a:p>
            <a:pPr/>
          </a:p>
        </p:txBody>
      </p:sp>
      <p:sp>
        <p:nvSpPr>
          <p:cNvPr id="2489" name="Shape 2489"/>
          <p:cNvSpPr/>
          <p:nvPr>
            <p:ph type="body" sz="quarter" idx="1"/>
          </p:nvPr>
        </p:nvSpPr>
        <p:spPr>
          <a:prstGeom prst="rect">
            <a:avLst/>
          </a:prstGeom>
        </p:spPr>
        <p:txBody>
          <a:bodyPr/>
          <a:lstStyle/>
          <a:p>
            <a:pPr/>
            <a:r>
              <a:t>Now the heap property is satisfied so we can stop swimming or bubbling up whatever you like to call it.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6" name="Shape 2516"/>
          <p:cNvSpPr/>
          <p:nvPr>
            <p:ph type="sldImg"/>
          </p:nvPr>
        </p:nvSpPr>
        <p:spPr>
          <a:prstGeom prst="rect">
            <a:avLst/>
          </a:prstGeom>
        </p:spPr>
        <p:txBody>
          <a:bodyPr/>
          <a:lstStyle/>
          <a:p>
            <a:pPr/>
          </a:p>
        </p:txBody>
      </p:sp>
      <p:sp>
        <p:nvSpPr>
          <p:cNvPr id="2517" name="Shape 2517"/>
          <p:cNvSpPr/>
          <p:nvPr>
            <p:ph type="body" sz="quarter" idx="1"/>
          </p:nvPr>
        </p:nvSpPr>
        <p:spPr>
          <a:prstGeom prst="rect">
            <a:avLst/>
          </a:prstGeom>
        </p:spPr>
        <p:txBody>
          <a:bodyPr/>
          <a:lstStyle/>
          <a:p>
            <a:pPr/>
            <a:r>
              <a:t>The next value we need to insert is 13, so let’s begin by putting it at insertion point.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6" name="Shape 2546"/>
          <p:cNvSpPr/>
          <p:nvPr>
            <p:ph type="sldImg"/>
          </p:nvPr>
        </p:nvSpPr>
        <p:spPr>
          <a:prstGeom prst="rect">
            <a:avLst/>
          </a:prstGeom>
        </p:spPr>
        <p:txBody>
          <a:bodyPr/>
          <a:lstStyle/>
          <a:p>
            <a:pPr/>
          </a:p>
        </p:txBody>
      </p:sp>
      <p:sp>
        <p:nvSpPr>
          <p:cNvPr id="2547" name="Shape 2547"/>
          <p:cNvSpPr/>
          <p:nvPr>
            <p:ph type="body" sz="quarter" idx="1"/>
          </p:nvPr>
        </p:nvSpPr>
        <p:spPr>
          <a:prstGeom prst="rect">
            <a:avLst/>
          </a:prstGeom>
        </p:spPr>
        <p:txBody>
          <a:bodyPr/>
          <a:lstStyle/>
          <a:p>
            <a:pPr/>
            <a:r>
              <a:t>Oops again in violation of the heap property since 13 is less than 14, so let’s swap them.</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6" name="Shape 2576"/>
          <p:cNvSpPr/>
          <p:nvPr>
            <p:ph type="sldImg"/>
          </p:nvPr>
        </p:nvSpPr>
        <p:spPr>
          <a:prstGeom prst="rect">
            <a:avLst/>
          </a:prstGeom>
        </p:spPr>
        <p:txBody>
          <a:bodyPr/>
          <a:lstStyle/>
          <a:p>
            <a:pPr/>
          </a:p>
        </p:txBody>
      </p:sp>
      <p:sp>
        <p:nvSpPr>
          <p:cNvPr id="2577" name="Shape 2577"/>
          <p:cNvSpPr/>
          <p:nvPr>
            <p:ph type="body" sz="quarter" idx="1"/>
          </p:nvPr>
        </p:nvSpPr>
        <p:spPr>
          <a:prstGeom prst="rect">
            <a:avLst/>
          </a:prstGeom>
        </p:spPr>
        <p:txBody>
          <a:bodyPr/>
          <a:lstStyle/>
          <a:p>
            <a:pPr/>
            <a:r>
              <a:t>Now notice that we are no longer in violation of the heap property since 14</a:t>
            </a:r>
          </a:p>
          <a:p>
            <a:pPr/>
            <a:r>
              <a:t>is less than 13 and 13 is less than 12 so 13 is in the its correct position so we can stop.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The element with the highest priority happens to be 1</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6" name="Shape 2606"/>
          <p:cNvSpPr/>
          <p:nvPr>
            <p:ph type="sldImg"/>
          </p:nvPr>
        </p:nvSpPr>
        <p:spPr>
          <a:prstGeom prst="rect">
            <a:avLst/>
          </a:prstGeom>
        </p:spPr>
        <p:txBody>
          <a:bodyPr/>
          <a:lstStyle/>
          <a:p>
            <a:pPr/>
          </a:p>
        </p:txBody>
      </p:sp>
      <p:sp>
        <p:nvSpPr>
          <p:cNvPr id="2607" name="Shape 2607"/>
          <p:cNvSpPr/>
          <p:nvPr>
            <p:ph type="body" sz="quarter" idx="1"/>
          </p:nvPr>
        </p:nvSpPr>
        <p:spPr>
          <a:prstGeom prst="rect">
            <a:avLst/>
          </a:prstGeom>
        </p:spPr>
        <p:txBody>
          <a:bodyPr/>
          <a:lstStyle/>
          <a:p>
            <a:pPr/>
            <a:r>
              <a:t>The next values we need to insert are 4, 0 and 10. Try seeing where these</a:t>
            </a:r>
          </a:p>
          <a:p>
            <a:pPr/>
            <a:r>
              <a:t>will end up. Pause the video if you need.</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8" name="Shape 2638"/>
          <p:cNvSpPr/>
          <p:nvPr>
            <p:ph type="sldImg"/>
          </p:nvPr>
        </p:nvSpPr>
        <p:spPr>
          <a:prstGeom prst="rect">
            <a:avLst/>
          </a:prstGeom>
        </p:spPr>
        <p:txBody>
          <a:bodyPr/>
          <a:lstStyle/>
          <a:p>
            <a:pPr/>
          </a:p>
        </p:txBody>
      </p:sp>
      <p:sp>
        <p:nvSpPr>
          <p:cNvPr id="2639" name="Shape 2639"/>
          <p:cNvSpPr/>
          <p:nvPr>
            <p:ph type="body" sz="quarter" idx="1"/>
          </p:nvPr>
        </p:nvSpPr>
        <p:spPr>
          <a:prstGeom prst="rect">
            <a:avLst/>
          </a:prstGeom>
        </p:spPr>
        <p:txBody>
          <a:bodyPr/>
          <a:lstStyle/>
          <a:p>
            <a:pPr/>
            <a:r>
              <a:t>So 4 goes in the insertion spot left of all the nodes on its layer and we bubble it up until we can’t anymore.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0" name="Shape 2730"/>
          <p:cNvSpPr/>
          <p:nvPr>
            <p:ph type="sldImg"/>
          </p:nvPr>
        </p:nvSpPr>
        <p:spPr>
          <a:prstGeom prst="rect">
            <a:avLst/>
          </a:prstGeom>
        </p:spPr>
        <p:txBody>
          <a:bodyPr/>
          <a:lstStyle/>
          <a:p>
            <a:pPr/>
          </a:p>
        </p:txBody>
      </p:sp>
      <p:sp>
        <p:nvSpPr>
          <p:cNvPr id="2731" name="Shape 2731"/>
          <p:cNvSpPr/>
          <p:nvPr>
            <p:ph type="body" sz="quarter" idx="1"/>
          </p:nvPr>
        </p:nvSpPr>
        <p:spPr>
          <a:prstGeom prst="rect">
            <a:avLst/>
          </a:prstGeom>
        </p:spPr>
        <p:txBody>
          <a:bodyPr/>
          <a:lstStyle/>
          <a:p>
            <a:pPr/>
            <a:r>
              <a:t>And we stop here because the heap property is satisfied.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4" name="Shape 2764"/>
          <p:cNvSpPr/>
          <p:nvPr>
            <p:ph type="sldImg"/>
          </p:nvPr>
        </p:nvSpPr>
        <p:spPr>
          <a:prstGeom prst="rect">
            <a:avLst/>
          </a:prstGeom>
        </p:spPr>
        <p:txBody>
          <a:bodyPr/>
          <a:lstStyle/>
          <a:p>
            <a:pPr/>
          </a:p>
        </p:txBody>
      </p:sp>
      <p:sp>
        <p:nvSpPr>
          <p:cNvPr id="2765" name="Shape 2765"/>
          <p:cNvSpPr/>
          <p:nvPr>
            <p:ph type="body" sz="quarter" idx="1"/>
          </p:nvPr>
        </p:nvSpPr>
        <p:spPr>
          <a:prstGeom prst="rect">
            <a:avLst/>
          </a:prstGeom>
        </p:spPr>
        <p:txBody>
          <a:bodyPr/>
          <a:lstStyle/>
          <a:p>
            <a:pPr/>
            <a:r>
              <a:t>Next is 0, my favourite number. Of course i’ve arranged for 0 to be at</a:t>
            </a:r>
          </a:p>
          <a:p>
            <a:pPr/>
            <a:r>
              <a:t>the top of the tree was you will see. So we are in violation of the</a:t>
            </a:r>
          </a:p>
          <a:p>
            <a:pPr/>
            <a:r>
              <a:t>heap property so let’s bubble up</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0" name="Shape 2830"/>
          <p:cNvSpPr/>
          <p:nvPr>
            <p:ph type="sldImg"/>
          </p:nvPr>
        </p:nvSpPr>
        <p:spPr>
          <a:prstGeom prst="rect">
            <a:avLst/>
          </a:prstGeom>
        </p:spPr>
        <p:txBody>
          <a:bodyPr/>
          <a:lstStyle/>
          <a:p>
            <a:pPr/>
          </a:p>
        </p:txBody>
      </p:sp>
      <p:sp>
        <p:nvSpPr>
          <p:cNvPr id="2831" name="Shape 2831"/>
          <p:cNvSpPr/>
          <p:nvPr>
            <p:ph type="body" sz="quarter" idx="1"/>
          </p:nvPr>
        </p:nvSpPr>
        <p:spPr>
          <a:prstGeom prst="rect">
            <a:avLst/>
          </a:prstGeom>
        </p:spPr>
        <p:txBody>
          <a:bodyPr/>
          <a:lstStyle/>
          <a:p>
            <a:pPr/>
            <a:r>
              <a:t>And here zero is less then one so we swap them.</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4" name="Shape 2864"/>
          <p:cNvSpPr/>
          <p:nvPr>
            <p:ph type="sldImg"/>
          </p:nvPr>
        </p:nvSpPr>
        <p:spPr>
          <a:prstGeom prst="rect">
            <a:avLst/>
          </a:prstGeom>
        </p:spPr>
        <p:txBody>
          <a:bodyPr/>
          <a:lstStyle/>
          <a:p>
            <a:pPr/>
          </a:p>
        </p:txBody>
      </p:sp>
      <p:sp>
        <p:nvSpPr>
          <p:cNvPr id="2865" name="Shape 2865"/>
          <p:cNvSpPr/>
          <p:nvPr>
            <p:ph type="body" sz="quarter" idx="1"/>
          </p:nvPr>
        </p:nvSpPr>
        <p:spPr>
          <a:prstGeom prst="rect">
            <a:avLst/>
          </a:prstGeom>
        </p:spPr>
        <p:txBody>
          <a:bodyPr/>
          <a:lstStyle/>
          <a:p>
            <a:pPr/>
            <a:r>
              <a:t>and like magic, 0 is at the top!</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2" name="Shape 2932"/>
          <p:cNvSpPr/>
          <p:nvPr>
            <p:ph type="sldImg"/>
          </p:nvPr>
        </p:nvSpPr>
        <p:spPr>
          <a:prstGeom prst="rect">
            <a:avLst/>
          </a:prstGeom>
        </p:spPr>
        <p:txBody>
          <a:bodyPr/>
          <a:lstStyle/>
          <a:p>
            <a:pPr/>
          </a:p>
        </p:txBody>
      </p:sp>
      <p:sp>
        <p:nvSpPr>
          <p:cNvPr id="2933" name="Shape 2933"/>
          <p:cNvSpPr/>
          <p:nvPr>
            <p:ph type="body" sz="quarter" idx="1"/>
          </p:nvPr>
        </p:nvSpPr>
        <p:spPr>
          <a:prstGeom prst="rect">
            <a:avLst/>
          </a:prstGeom>
        </p:spPr>
        <p:txBody>
          <a:bodyPr/>
          <a:lstStyle/>
          <a:p>
            <a:pPr/>
            <a:r>
              <a:t>This next number is 10, so we insert it at the insertion position.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8" name="Shape 2968"/>
          <p:cNvSpPr/>
          <p:nvPr>
            <p:ph type="sldImg"/>
          </p:nvPr>
        </p:nvSpPr>
        <p:spPr>
          <a:prstGeom prst="rect">
            <a:avLst/>
          </a:prstGeom>
        </p:spPr>
        <p:txBody>
          <a:bodyPr/>
          <a:lstStyle/>
          <a:p>
            <a:pPr/>
          </a:p>
        </p:txBody>
      </p:sp>
      <p:sp>
        <p:nvSpPr>
          <p:cNvPr id="2969" name="Shape 2969"/>
          <p:cNvSpPr/>
          <p:nvPr>
            <p:ph type="body" sz="quarter" idx="1"/>
          </p:nvPr>
        </p:nvSpPr>
        <p:spPr>
          <a:prstGeom prst="rect">
            <a:avLst/>
          </a:prstGeom>
        </p:spPr>
        <p:txBody>
          <a:bodyPr/>
          <a:lstStyle/>
          <a:p>
            <a:pPr/>
            <a:r>
              <a:t>However this insertion did not violate the heap property so we do nothing</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2" name="Shape 2972"/>
          <p:cNvSpPr/>
          <p:nvPr>
            <p:ph type="sldImg"/>
          </p:nvPr>
        </p:nvSpPr>
        <p:spPr>
          <a:prstGeom prst="rect">
            <a:avLst/>
          </a:prstGeom>
        </p:spPr>
        <p:txBody>
          <a:bodyPr/>
          <a:lstStyle/>
          <a:p>
            <a:pPr/>
          </a:p>
        </p:txBody>
      </p:sp>
      <p:sp>
        <p:nvSpPr>
          <p:cNvPr id="2973" name="Shape 2973"/>
          <p:cNvSpPr/>
          <p:nvPr>
            <p:ph type="body" sz="quarter" idx="1"/>
          </p:nvPr>
        </p:nvSpPr>
        <p:spPr>
          <a:prstGeom prst="rect">
            <a:avLst/>
          </a:prstGeom>
        </p:spPr>
        <p:txBody>
          <a:bodyPr/>
          <a:lstStyle/>
          <a:p>
            <a:pPr/>
            <a:r>
              <a:t>Removing elements from a binary heap, this is part 4/5 of the priority queue series.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7" name="Shape 3007"/>
          <p:cNvSpPr/>
          <p:nvPr>
            <p:ph type="sldImg"/>
          </p:nvPr>
        </p:nvSpPr>
        <p:spPr>
          <a:prstGeom prst="rect">
            <a:avLst/>
          </a:prstGeom>
        </p:spPr>
        <p:txBody>
          <a:bodyPr/>
          <a:lstStyle/>
          <a:p>
            <a:pPr/>
          </a:p>
        </p:txBody>
      </p:sp>
      <p:sp>
        <p:nvSpPr>
          <p:cNvPr id="3008" name="Shape 3008"/>
          <p:cNvSpPr/>
          <p:nvPr>
            <p:ph type="body" sz="quarter" idx="1"/>
          </p:nvPr>
        </p:nvSpPr>
        <p:spPr>
          <a:prstGeom prst="rect">
            <a:avLst/>
          </a:prstGeom>
        </p:spPr>
        <p:txBody>
          <a:bodyPr/>
          <a:lstStyle/>
          <a:p>
            <a:pPr/>
            <a:r>
              <a:t>In general with heaps we always want to remove the root value, because it’s the node of</a:t>
            </a:r>
          </a:p>
          <a:p>
            <a:pPr/>
            <a:r>
              <a:t>interest because it has the highest priority because it’s the smallest, or largest value.</a:t>
            </a:r>
          </a:p>
          <a:p>
            <a:pPr/>
            <a:r>
              <a:t>When we remove the root we call it polling. The special thing about removing the root</a:t>
            </a:r>
          </a:p>
          <a:p>
            <a:pPr/>
            <a:r>
              <a:t>is that we don’t need to search for the index of the root because in an array based </a:t>
            </a:r>
          </a:p>
          <a:p>
            <a:pPr/>
            <a:r>
              <a:t>implementation its position or index is always zero.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Then we add two to the queue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1" name="Shape 3141"/>
          <p:cNvSpPr/>
          <p:nvPr>
            <p:ph type="sldImg"/>
          </p:nvPr>
        </p:nvSpPr>
        <p:spPr>
          <a:prstGeom prst="rect">
            <a:avLst/>
          </a:prstGeom>
        </p:spPr>
        <p:txBody>
          <a:bodyPr/>
          <a:lstStyle/>
          <a:p>
            <a:pPr/>
          </a:p>
        </p:txBody>
      </p:sp>
      <p:sp>
        <p:nvSpPr>
          <p:cNvPr id="3142" name="Shape 3142"/>
          <p:cNvSpPr/>
          <p:nvPr>
            <p:ph type="body" sz="quarter" idx="1"/>
          </p:nvPr>
        </p:nvSpPr>
        <p:spPr>
          <a:prstGeom prst="rect">
            <a:avLst/>
          </a:prstGeom>
        </p:spPr>
        <p:txBody>
          <a:bodyPr/>
          <a:lstStyle/>
          <a:p>
            <a:pPr/>
            <a:r>
              <a:t>… Make sure you default to selecting the left node in case of a tie like this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9" name="Shape 3239"/>
          <p:cNvSpPr/>
          <p:nvPr>
            <p:ph type="sldImg"/>
          </p:nvPr>
        </p:nvSpPr>
        <p:spPr>
          <a:prstGeom prst="rect">
            <a:avLst/>
          </a:prstGeom>
        </p:spPr>
        <p:txBody>
          <a:bodyPr/>
          <a:lstStyle/>
          <a:p>
            <a:pPr/>
          </a:p>
        </p:txBody>
      </p:sp>
      <p:sp>
        <p:nvSpPr>
          <p:cNvPr id="3240" name="Shape 3240"/>
          <p:cNvSpPr/>
          <p:nvPr>
            <p:ph type="body" sz="quarter" idx="1"/>
          </p:nvPr>
        </p:nvSpPr>
        <p:spPr>
          <a:prstGeom prst="rect">
            <a:avLst/>
          </a:prstGeom>
        </p:spPr>
        <p:txBody>
          <a:bodyPr/>
          <a:lstStyle/>
          <a:p>
            <a:pPr/>
            <a:r>
              <a:t>So that’s polling, it’s just removing the root and then sinking or bubbling down the</a:t>
            </a:r>
          </a:p>
          <a:p>
            <a:pPr/>
            <a:r>
              <a:t>node that was in the last position after you swapped it in. However, we do not always</a:t>
            </a:r>
          </a:p>
          <a:p>
            <a:pPr/>
            <a:r>
              <a:t>sink the node especially when we remove arbitrary nodes. In this next example we’re</a:t>
            </a:r>
          </a:p>
          <a:p>
            <a:pPr/>
            <a:r>
              <a:t>going to remove 12 from this heap. However, first we need to find 12 because we</a:t>
            </a:r>
          </a:p>
          <a:p>
            <a:pPr/>
            <a:r>
              <a:t>do not know where it is in the heap, or rather the computer does not know where</a:t>
            </a:r>
          </a:p>
          <a:p>
            <a:pPr/>
            <a:r>
              <a:t>it is in the heap. To find 12 we first need to do a linear scan across all the nodes until we find twelve.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3" name="Shape 3623"/>
          <p:cNvSpPr/>
          <p:nvPr>
            <p:ph type="sldImg"/>
          </p:nvPr>
        </p:nvSpPr>
        <p:spPr>
          <a:prstGeom prst="rect">
            <a:avLst/>
          </a:prstGeom>
        </p:spPr>
        <p:txBody>
          <a:bodyPr/>
          <a:lstStyle/>
          <a:p>
            <a:pPr/>
          </a:p>
        </p:txBody>
      </p:sp>
      <p:sp>
        <p:nvSpPr>
          <p:cNvPr id="3624" name="Shape 3624"/>
          <p:cNvSpPr/>
          <p:nvPr>
            <p:ph type="body" sz="quarter" idx="1"/>
          </p:nvPr>
        </p:nvSpPr>
        <p:spPr>
          <a:prstGeom prst="rect">
            <a:avLst/>
          </a:prstGeom>
        </p:spPr>
        <p:txBody>
          <a:bodyPr/>
          <a:lstStyle/>
          <a:p>
            <a:pPr/>
            <a:r>
              <a:t>after the swap you can see that we are in violation of the heap property</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2" name="Shape 3892"/>
          <p:cNvSpPr/>
          <p:nvPr>
            <p:ph type="sldImg"/>
          </p:nvPr>
        </p:nvSpPr>
        <p:spPr>
          <a:prstGeom prst="rect">
            <a:avLst/>
          </a:prstGeom>
        </p:spPr>
        <p:txBody>
          <a:bodyPr/>
          <a:lstStyle/>
          <a:p>
            <a:pPr/>
          </a:p>
        </p:txBody>
      </p:sp>
      <p:sp>
        <p:nvSpPr>
          <p:cNvPr id="3893" name="Shape 3893"/>
          <p:cNvSpPr/>
          <p:nvPr>
            <p:ph type="body" sz="quarter" idx="1"/>
          </p:nvPr>
        </p:nvSpPr>
        <p:spPr>
          <a:prstGeom prst="rect">
            <a:avLst/>
          </a:prstGeom>
        </p:spPr>
        <p:txBody>
          <a:bodyPr/>
          <a:lstStyle/>
          <a:p>
            <a:pPr/>
            <a:r>
              <a:t>Read slide.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6" name="Shape 4086"/>
          <p:cNvSpPr/>
          <p:nvPr>
            <p:ph type="sldImg"/>
          </p:nvPr>
        </p:nvSpPr>
        <p:spPr>
          <a:prstGeom prst="rect">
            <a:avLst/>
          </a:prstGeom>
        </p:spPr>
        <p:txBody>
          <a:bodyPr/>
          <a:lstStyle/>
          <a:p>
            <a:pPr/>
          </a:p>
        </p:txBody>
      </p:sp>
      <p:sp>
        <p:nvSpPr>
          <p:cNvPr id="4087" name="Shape 4087"/>
          <p:cNvSpPr/>
          <p:nvPr>
            <p:ph type="body" sz="quarter" idx="1"/>
          </p:nvPr>
        </p:nvSpPr>
        <p:spPr>
          <a:prstGeom prst="rect">
            <a:avLst/>
          </a:prstGeom>
        </p:spPr>
        <p:txBody>
          <a:bodyPr/>
          <a:lstStyle/>
          <a:p>
            <a:pPr/>
            <a:r>
              <a:t>Here both left and right children have equal value, so which do we pick? By can arbitrarily select the left child.</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8" name="Shape 4368"/>
          <p:cNvSpPr/>
          <p:nvPr>
            <p:ph type="sldImg"/>
          </p:nvPr>
        </p:nvSpPr>
        <p:spPr>
          <a:prstGeom prst="rect">
            <a:avLst/>
          </a:prstGeom>
        </p:spPr>
        <p:txBody>
          <a:bodyPr/>
          <a:lstStyle/>
          <a:p>
            <a:pPr/>
          </a:p>
        </p:txBody>
      </p:sp>
      <p:sp>
        <p:nvSpPr>
          <p:cNvPr id="4369" name="Shape 4369"/>
          <p:cNvSpPr/>
          <p:nvPr>
            <p:ph type="body" sz="quarter" idx="1"/>
          </p:nvPr>
        </p:nvSpPr>
        <p:spPr>
          <a:prstGeom prst="rect">
            <a:avLst/>
          </a:prstGeom>
        </p:spPr>
        <p:txBody>
          <a:bodyPr/>
          <a:lstStyle/>
          <a:p>
            <a:pPr/>
            <a:r>
              <a:t>So from all this polling and removing we conclude the following: that polling takes logarithmic</a:t>
            </a:r>
          </a:p>
          <a:p>
            <a:pPr/>
            <a:r>
              <a:t>time since we’re removing the root and we know where to find it. And also that removing a</a:t>
            </a:r>
          </a:p>
          <a:p>
            <a:pPr/>
            <a:r>
              <a:t>random node can take up to linear time since we have to find the node we want to remove</a:t>
            </a:r>
          </a:p>
          <a:p>
            <a:pPr/>
            <a:r>
              <a:t>before we remove it. However, if you’re as dissatisfied with this linear removal as I am</a:t>
            </a:r>
          </a:p>
          <a:p>
            <a:pPr/>
            <a:r>
              <a:t>you’d figure out that there must be a better way, and indeed i’m about to show you</a:t>
            </a:r>
          </a:p>
          <a:p>
            <a:pPr/>
            <a:r>
              <a:t>a hack you can use to improve the complexity to be logarithmic for the general case.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4" name="Shape 4374"/>
          <p:cNvSpPr/>
          <p:nvPr>
            <p:ph type="sldImg"/>
          </p:nvPr>
        </p:nvSpPr>
        <p:spPr>
          <a:prstGeom prst="rect">
            <a:avLst/>
          </a:prstGeom>
        </p:spPr>
        <p:txBody>
          <a:bodyPr/>
          <a:lstStyle/>
          <a:p>
            <a:pPr/>
          </a:p>
        </p:txBody>
      </p:sp>
      <p:sp>
        <p:nvSpPr>
          <p:cNvPr id="4375" name="Shape 4375"/>
          <p:cNvSpPr/>
          <p:nvPr>
            <p:ph type="body" sz="quarter" idx="1"/>
          </p:nvPr>
        </p:nvSpPr>
        <p:spPr>
          <a:prstGeom prst="rect">
            <a:avLst/>
          </a:prstGeom>
        </p:spPr>
        <p:txBody>
          <a:bodyPr/>
          <a:lstStyle/>
          <a:p>
            <a:pPr/>
            <a:r>
              <a:t>Alright, so now let’s look at how to remove nodes from a heap with an improved complexity.</a:t>
            </a:r>
          </a:p>
          <a:p>
            <a:pPr/>
            <a:r>
              <a:t>To do this we will need to make use of the Hashtable a data structure I have not covered yet,</a:t>
            </a:r>
          </a:p>
          <a:p>
            <a:pPr/>
            <a:r>
              <a:t>so buckle up things are about to get wild. I promise to cover the hash table throughly</a:t>
            </a:r>
          </a:p>
          <a:p>
            <a:pPr/>
            <a:r>
              <a:t>in a later video, but right now everything should look like magic. </a:t>
            </a:r>
          </a:p>
          <a:p>
            <a:pPr/>
          </a:p>
          <a:p>
            <a:pPr/>
            <a:r>
              <a:t>Back to the central issue. We have nodes scattered across our heap at some particular</a:t>
            </a:r>
          </a:p>
          <a:p>
            <a:pPr/>
            <a:r>
              <a:t>positions and instead of scanning to find out where a node it positioned or indexed at</a:t>
            </a:r>
          </a:p>
          <a:p>
            <a:pPr/>
            <a:r>
              <a:t>we would like to do a lookup to figure that out. The way we’re going to do this is</a:t>
            </a:r>
          </a:p>
          <a:p>
            <a:pPr/>
            <a:r>
              <a:t>every node is going to be mapped to the index it is found at. So when we want</a:t>
            </a:r>
          </a:p>
          <a:p>
            <a:pPr/>
            <a:r>
              <a:t>to remove a particular node we lookup what index it is at instead of doing a linear scan, sounds good?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9" name="Shape 4379"/>
          <p:cNvSpPr/>
          <p:nvPr>
            <p:ph type="sldImg"/>
          </p:nvPr>
        </p:nvSpPr>
        <p:spPr>
          <a:prstGeom prst="rect">
            <a:avLst/>
          </a:prstGeom>
        </p:spPr>
        <p:txBody>
          <a:bodyPr/>
          <a:lstStyle/>
          <a:p>
            <a:pPr/>
          </a:p>
        </p:txBody>
      </p:sp>
      <p:sp>
        <p:nvSpPr>
          <p:cNvPr id="4380" name="Shape 4380"/>
          <p:cNvSpPr/>
          <p:nvPr>
            <p:ph type="body" sz="quarter" idx="1"/>
          </p:nvPr>
        </p:nvSpPr>
        <p:spPr>
          <a:prstGeom prst="rect">
            <a:avLst/>
          </a:prstGeom>
        </p:spPr>
        <p:txBody>
          <a:bodyPr/>
          <a:lstStyle/>
          <a:p>
            <a:pPr/>
            <a:r>
              <a:t>Ok that sounds all great except for one caveat or two, what about if the heap has</a:t>
            </a:r>
          </a:p>
          <a:p>
            <a:pPr/>
            <a:r>
              <a:t>multiple nodes with the same value? What problems would that cause?</a:t>
            </a:r>
          </a:p>
          <a:p>
            <a:pPr/>
            <a:r>
              <a:t>Well a few but nothing we can’t handle.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5" name="Shape 4385"/>
          <p:cNvSpPr/>
          <p:nvPr>
            <p:ph type="sldImg"/>
          </p:nvPr>
        </p:nvSpPr>
        <p:spPr>
          <a:prstGeom prst="rect">
            <a:avLst/>
          </a:prstGeom>
        </p:spPr>
        <p:txBody>
          <a:bodyPr/>
          <a:lstStyle/>
          <a:p>
            <a:pPr/>
          </a:p>
        </p:txBody>
      </p:sp>
      <p:sp>
        <p:nvSpPr>
          <p:cNvPr id="4386" name="Shape 4386"/>
          <p:cNvSpPr/>
          <p:nvPr>
            <p:ph type="body" sz="quarter" idx="1"/>
          </p:nvPr>
        </p:nvSpPr>
        <p:spPr>
          <a:prstGeom prst="rect">
            <a:avLst/>
          </a:prstGeom>
        </p:spPr>
        <p:txBody>
          <a:bodyPr/>
          <a:lstStyle/>
          <a:p>
            <a:pPr/>
            <a:r>
              <a:t>To begin with let’s talk about how we can deal with the multiple value problem.</a:t>
            </a:r>
          </a:p>
          <a:p>
            <a:pPr/>
            <a:r>
              <a:t>Read slide.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7" name="Shape 4417"/>
          <p:cNvSpPr/>
          <p:nvPr>
            <p:ph type="sldImg"/>
          </p:nvPr>
        </p:nvSpPr>
        <p:spPr>
          <a:prstGeom prst="rect">
            <a:avLst/>
          </a:prstGeom>
        </p:spPr>
        <p:txBody>
          <a:bodyPr/>
          <a:lstStyle/>
          <a:p>
            <a:pPr/>
          </a:p>
        </p:txBody>
      </p:sp>
      <p:sp>
        <p:nvSpPr>
          <p:cNvPr id="4418" name="Shape 4418"/>
          <p:cNvSpPr/>
          <p:nvPr>
            <p:ph type="body" sz="quarter" idx="1"/>
          </p:nvPr>
        </p:nvSpPr>
        <p:spPr>
          <a:prstGeom prst="rect">
            <a:avLst/>
          </a:prstGeom>
        </p:spPr>
        <p:txBody>
          <a:bodyPr/>
          <a:lstStyle/>
          <a:p>
            <a:pPr/>
            <a:r>
              <a:t>Ok, so observe the blue heap, remark that it has repeated values. Namely we can see that</a:t>
            </a:r>
          </a:p>
          <a:p>
            <a:pPr/>
            <a:r>
              <a:t>2 is there three times, 7 is there twice and 11 and 13 once. Below this I have drawn the index tree,</a:t>
            </a:r>
          </a:p>
          <a:p>
            <a:pPr/>
            <a:r>
              <a:t>a tree which can help us for determining the index or position of a node in the tree. 11 for example</a:t>
            </a:r>
          </a:p>
          <a:p>
            <a:pPr/>
            <a:r>
              <a:t>is at index 3, 13 at index 5 and the first two and index 0. On the left is the hash table with the</a:t>
            </a:r>
          </a:p>
          <a:p>
            <a:pPr/>
            <a:r>
              <a:t>key-value pairs. Notice that 2 is found in three positions: 0, 2 and 6, while 7 in two positions:</a:t>
            </a:r>
          </a:p>
          <a:p>
            <a:pPr/>
            <a:r>
              <a:t>1 and 4 and so on.. So this is how we’re going to keep track of the positions of all the values in the tree.</a:t>
            </a:r>
          </a:p>
          <a:p>
            <a:pPr/>
          </a:p>
          <a:p>
            <a:pPr/>
            <a:r>
              <a:t>If nodes start moving in the tree we will also need to keep track of that, if for example</a:t>
            </a:r>
          </a:p>
          <a:p>
            <a:pPr/>
            <a:r>
              <a:t>a bubble up or a bubble down occurs we need to keep track of all the times two</a:t>
            </a:r>
          </a:p>
          <a:p>
            <a:pPr/>
            <a:r>
              <a:t>nodes are swapped to update the index positions in our map. If we swap 13 and</a:t>
            </a:r>
          </a:p>
          <a:p>
            <a:pPr/>
            <a:r>
              <a:t>the last 7 for example the following should happen.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Next we poll the smallest element in the PQ, oh that was the two we just added</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6" name="Shape 4496"/>
          <p:cNvSpPr/>
          <p:nvPr>
            <p:ph type="sldImg"/>
          </p:nvPr>
        </p:nvSpPr>
        <p:spPr>
          <a:prstGeom prst="rect">
            <a:avLst/>
          </a:prstGeom>
        </p:spPr>
        <p:txBody>
          <a:bodyPr/>
          <a:lstStyle/>
          <a:p>
            <a:pPr/>
          </a:p>
        </p:txBody>
      </p:sp>
      <p:sp>
        <p:nvSpPr>
          <p:cNvPr id="4497" name="Shape 4497"/>
          <p:cNvSpPr/>
          <p:nvPr>
            <p:ph type="body" sz="quarter" idx="1"/>
          </p:nvPr>
        </p:nvSpPr>
        <p:spPr>
          <a:prstGeom prst="rect">
            <a:avLst/>
          </a:prstGeom>
        </p:spPr>
        <p:txBody>
          <a:bodyPr/>
          <a:lstStyle/>
          <a:p>
            <a:pPr/>
            <a:r>
              <a:t>Ok that sounds all great we can keep track of repeated values by maintaining a set</a:t>
            </a:r>
          </a:p>
          <a:p>
            <a:pPr/>
            <a:r>
              <a:t>of indexes a node with a particular value is found at, but now we ask a further question:</a:t>
            </a:r>
          </a:p>
          <a:p>
            <a:pPr/>
            <a:r>
              <a:t>If we want to remove a repeated node in our heap, which node do we remove</a:t>
            </a:r>
          </a:p>
          <a:p>
            <a:pPr/>
            <a:r>
              <a:t>and does it matter which one we pick?</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2" name="Shape 4502"/>
          <p:cNvSpPr/>
          <p:nvPr>
            <p:ph type="sldImg"/>
          </p:nvPr>
        </p:nvSpPr>
        <p:spPr>
          <a:prstGeom prst="rect">
            <a:avLst/>
          </a:prstGeom>
        </p:spPr>
        <p:txBody>
          <a:bodyPr/>
          <a:lstStyle/>
          <a:p>
            <a:pPr/>
          </a:p>
        </p:txBody>
      </p:sp>
      <p:sp>
        <p:nvSpPr>
          <p:cNvPr id="4503" name="Shape 4503"/>
          <p:cNvSpPr/>
          <p:nvPr>
            <p:ph type="body" sz="quarter" idx="1"/>
          </p:nvPr>
        </p:nvSpPr>
        <p:spPr>
          <a:prstGeom prst="rect">
            <a:avLst/>
          </a:prstGeom>
        </p:spPr>
        <p:txBody>
          <a:bodyPr/>
          <a:lstStyle/>
          <a:p>
            <a:pPr/>
            <a:r>
              <a:t>The answer is no it does not matter which node we do decide to remove as long</a:t>
            </a:r>
          </a:p>
          <a:p>
            <a:pPr/>
            <a:r>
              <a:t>as we can satisfy the heap invariant in the end all is good.</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5" name="Shape 4535"/>
          <p:cNvSpPr/>
          <p:nvPr>
            <p:ph type="sldImg"/>
          </p:nvPr>
        </p:nvSpPr>
        <p:spPr>
          <a:prstGeom prst="rect">
            <a:avLst/>
          </a:prstGeom>
        </p:spPr>
        <p:txBody>
          <a:bodyPr/>
          <a:lstStyle/>
          <a:p>
            <a:pPr/>
          </a:p>
        </p:txBody>
      </p:sp>
      <p:sp>
        <p:nvSpPr>
          <p:cNvPr id="4536" name="Shape 4536"/>
          <p:cNvSpPr/>
          <p:nvPr>
            <p:ph type="body" sz="quarter" idx="1"/>
          </p:nvPr>
        </p:nvSpPr>
        <p:spPr>
          <a:prstGeom prst="rect">
            <a:avLst/>
          </a:prstGeom>
        </p:spPr>
        <p:txBody>
          <a:bodyPr/>
          <a:lstStyle/>
          <a:p>
            <a:pPr/>
            <a:r>
              <a:t>So let’s do an example, not just of removing but of adding, polling and</a:t>
            </a:r>
          </a:p>
          <a:p>
            <a:pPr/>
            <a:r>
              <a:t>removing elements with this new scheme I have just proposed.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3" name="Shape 4573"/>
          <p:cNvSpPr/>
          <p:nvPr>
            <p:ph type="sldImg"/>
          </p:nvPr>
        </p:nvSpPr>
        <p:spPr>
          <a:prstGeom prst="rect">
            <a:avLst/>
          </a:prstGeom>
        </p:spPr>
        <p:txBody>
          <a:bodyPr/>
          <a:lstStyle/>
          <a:p>
            <a:pPr/>
          </a:p>
        </p:txBody>
      </p:sp>
      <p:sp>
        <p:nvSpPr>
          <p:cNvPr id="4574" name="Shape 4574"/>
          <p:cNvSpPr/>
          <p:nvPr>
            <p:ph type="body" sz="quarter" idx="1"/>
          </p:nvPr>
        </p:nvSpPr>
        <p:spPr>
          <a:prstGeom prst="rect">
            <a:avLst/>
          </a:prstGeom>
        </p:spPr>
        <p:txBody>
          <a:bodyPr/>
          <a:lstStyle/>
          <a:p>
            <a:pPr/>
            <a:r>
              <a:t>When we insert 3 we need to place 3 at the bottom of the heap in the insertion position, we also</a:t>
            </a:r>
          </a:p>
          <a:p>
            <a:pPr/>
            <a:r>
              <a:t>need to track where this new node so we add 3 to our table along with its position which happens</a:t>
            </a:r>
          </a:p>
          <a:p>
            <a:pPr/>
            <a:r>
              <a:t>to be 7. Look in the index tree in grey to confirm this.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1" name="Shape 4611"/>
          <p:cNvSpPr/>
          <p:nvPr>
            <p:ph type="sldImg"/>
          </p:nvPr>
        </p:nvSpPr>
        <p:spPr>
          <a:prstGeom prst="rect">
            <a:avLst/>
          </a:prstGeom>
        </p:spPr>
        <p:txBody>
          <a:bodyPr/>
          <a:lstStyle/>
          <a:p>
            <a:pPr/>
          </a:p>
        </p:txBody>
      </p:sp>
      <p:sp>
        <p:nvSpPr>
          <p:cNvPr id="4612" name="Shape 4612"/>
          <p:cNvSpPr/>
          <p:nvPr>
            <p:ph type="body" sz="quarter" idx="1"/>
          </p:nvPr>
        </p:nvSpPr>
        <p:spPr>
          <a:prstGeom prst="rect">
            <a:avLst/>
          </a:prstGeom>
        </p:spPr>
        <p:txBody>
          <a:bodyPr/>
          <a:lstStyle/>
          <a:p>
            <a:pPr/>
            <a:r>
              <a:t>Now that 3 has been inserted we need to make sure the heap invariant</a:t>
            </a:r>
          </a:p>
          <a:p>
            <a:pPr/>
            <a:r>
              <a:t>is satisfied, currently it is not, so we need to bubble up 3.</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9" name="Shape 4649"/>
          <p:cNvSpPr/>
          <p:nvPr>
            <p:ph type="sldImg"/>
          </p:nvPr>
        </p:nvSpPr>
        <p:spPr>
          <a:prstGeom prst="rect">
            <a:avLst/>
          </a:prstGeom>
        </p:spPr>
        <p:txBody>
          <a:bodyPr/>
          <a:lstStyle/>
          <a:p>
            <a:pPr/>
          </a:p>
        </p:txBody>
      </p:sp>
      <p:sp>
        <p:nvSpPr>
          <p:cNvPr id="4650" name="Shape 4650"/>
          <p:cNvSpPr/>
          <p:nvPr>
            <p:ph type="body" sz="quarter" idx="1"/>
          </p:nvPr>
        </p:nvSpPr>
        <p:spPr>
          <a:prstGeom prst="rect">
            <a:avLst/>
          </a:prstGeom>
        </p:spPr>
        <p:txBody>
          <a:bodyPr/>
          <a:lstStyle/>
          <a:p>
            <a:pPr/>
            <a:r>
              <a:t>The parent of three is 11 which is larger than 3 so we need to swap those two nodes.</a:t>
            </a:r>
          </a:p>
          <a:p>
            <a:pPr/>
            <a:r>
              <a:t>I have highlighted the 7 in the index tree because it maps to 3 in the heap and</a:t>
            </a:r>
          </a:p>
          <a:p>
            <a:pPr/>
            <a:r>
              <a:t> 3 in the index tree because it maps to 11 in the heap.</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7" name="Shape 4687"/>
          <p:cNvSpPr/>
          <p:nvPr>
            <p:ph type="sldImg"/>
          </p:nvPr>
        </p:nvSpPr>
        <p:spPr>
          <a:prstGeom prst="rect">
            <a:avLst/>
          </a:prstGeom>
        </p:spPr>
        <p:txBody>
          <a:bodyPr/>
          <a:lstStyle/>
          <a:p>
            <a:pPr/>
          </a:p>
        </p:txBody>
      </p:sp>
      <p:sp>
        <p:nvSpPr>
          <p:cNvPr id="4688" name="Shape 4688"/>
          <p:cNvSpPr/>
          <p:nvPr>
            <p:ph type="body" sz="quarter" idx="1"/>
          </p:nvPr>
        </p:nvSpPr>
        <p:spPr>
          <a:prstGeom prst="rect">
            <a:avLst/>
          </a:prstGeom>
        </p:spPr>
        <p:txBody>
          <a:bodyPr/>
          <a:lstStyle/>
          <a:p>
            <a:pPr/>
            <a:r>
              <a:t>now perform the swap both in the tree and the table of values.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5" name="Shape 4725"/>
          <p:cNvSpPr/>
          <p:nvPr>
            <p:ph type="sldImg"/>
          </p:nvPr>
        </p:nvSpPr>
        <p:spPr>
          <a:prstGeom prst="rect">
            <a:avLst/>
          </a:prstGeom>
        </p:spPr>
        <p:txBody>
          <a:bodyPr/>
          <a:lstStyle/>
          <a:p>
            <a:pPr/>
          </a:p>
        </p:txBody>
      </p:sp>
      <p:sp>
        <p:nvSpPr>
          <p:cNvPr id="4726" name="Shape 4726"/>
          <p:cNvSpPr/>
          <p:nvPr>
            <p:ph type="body" sz="quarter" idx="1"/>
          </p:nvPr>
        </p:nvSpPr>
        <p:spPr>
          <a:prstGeom prst="rect">
            <a:avLst/>
          </a:prstGeom>
        </p:spPr>
        <p:txBody>
          <a:bodyPr/>
          <a:lstStyle/>
          <a:p>
            <a:pPr/>
            <a:r>
              <a:t>Now the heap invariant is still not satisfied so do a similar thing.</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3" name="Shape 4763"/>
          <p:cNvSpPr/>
          <p:nvPr>
            <p:ph type="sldImg"/>
          </p:nvPr>
        </p:nvSpPr>
        <p:spPr>
          <a:prstGeom prst="rect">
            <a:avLst/>
          </a:prstGeom>
        </p:spPr>
        <p:txBody>
          <a:bodyPr/>
          <a:lstStyle/>
          <a:p>
            <a:pPr/>
          </a:p>
        </p:txBody>
      </p:sp>
      <p:sp>
        <p:nvSpPr>
          <p:cNvPr id="4764" name="Shape 4764"/>
          <p:cNvSpPr/>
          <p:nvPr>
            <p:ph type="body" sz="quarter" idx="1"/>
          </p:nvPr>
        </p:nvSpPr>
        <p:spPr>
          <a:prstGeom prst="rect">
            <a:avLst/>
          </a:prstGeom>
        </p:spPr>
        <p:txBody>
          <a:bodyPr/>
          <a:lstStyle/>
          <a:p>
            <a:pPr/>
            <a:r>
              <a:t>We grab our parent and do a swap in the tree and the table.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2" name="Shape 4872"/>
          <p:cNvSpPr/>
          <p:nvPr>
            <p:ph type="sldImg"/>
          </p:nvPr>
        </p:nvSpPr>
        <p:spPr>
          <a:prstGeom prst="rect">
            <a:avLst/>
          </a:prstGeom>
        </p:spPr>
        <p:txBody>
          <a:bodyPr/>
          <a:lstStyle/>
          <a:p>
            <a:pPr/>
          </a:p>
        </p:txBody>
      </p:sp>
      <p:sp>
        <p:nvSpPr>
          <p:cNvPr id="4873" name="Shape 4873"/>
          <p:cNvSpPr/>
          <p:nvPr>
            <p:ph type="body" sz="quarter" idx="1"/>
          </p:nvPr>
        </p:nvSpPr>
        <p:spPr>
          <a:prstGeom prst="rect">
            <a:avLst/>
          </a:prstGeom>
        </p:spPr>
        <p:txBody>
          <a:bodyPr/>
          <a:lstStyle/>
          <a:p>
            <a:pPr/>
            <a:r>
              <a:t>Alright that does it for inserting 3.</a:t>
            </a:r>
          </a:p>
          <a:p>
            <a:pPr/>
          </a:p>
          <a:p>
            <a:pPr/>
            <a:r>
              <a:t>The next instruction is to remove 2 from the heap, so which 2 should we remove?</a:t>
            </a:r>
          </a:p>
          <a:p>
            <a:pPr/>
            <a:r>
              <a:t>Well as I said it does not matter as long as we can satisfy the heap invariant in the end.</a:t>
            </a:r>
          </a:p>
          <a:p>
            <a:pPr/>
            <a:r>
              <a:t>If we remove the last two we can immediately satisfy the heap invariant with</a:t>
            </a:r>
          </a:p>
          <a:p>
            <a:pPr/>
            <a:r>
              <a:t>one swap, but for learning purposes I will simply remove the first one found</a:t>
            </a:r>
          </a:p>
          <a:p>
            <a:pPr/>
            <a:r>
              <a:t>in our set which happens to be the one located at index 0.</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i="1" sz="2400">
                <a:latin typeface="+mn-lt"/>
                <a:ea typeface="+mn-ea"/>
                <a:cs typeface="+mn-cs"/>
                <a:sym typeface="Helvetica Light"/>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a:latin typeface="+mn-lt"/>
                <a:ea typeface="+mn-ea"/>
                <a:cs typeface="+mn-cs"/>
                <a:sym typeface="Helvetica Light"/>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32781" y="-12700"/>
            <a:ext cx="16551777" cy="1103451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647700" y="495300"/>
            <a:ext cx="12369801" cy="6142538"/>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atin typeface="+mn-lt"/>
                <a:ea typeface="+mn-ea"/>
                <a:cs typeface="+mn-cs"/>
                <a:sym typeface="Helvetica Light"/>
              </a:defRPr>
            </a:lvl1pPr>
            <a:lvl2pPr marL="0" indent="228600" algn="ctr">
              <a:spcBef>
                <a:spcPts val="0"/>
              </a:spcBef>
              <a:buSzTx/>
              <a:buNone/>
              <a:defRPr sz="3200">
                <a:latin typeface="+mn-lt"/>
                <a:ea typeface="+mn-ea"/>
                <a:cs typeface="+mn-cs"/>
                <a:sym typeface="Helvetica Light"/>
              </a:defRPr>
            </a:lvl2pPr>
            <a:lvl3pPr marL="0" indent="457200" algn="ctr">
              <a:spcBef>
                <a:spcPts val="0"/>
              </a:spcBef>
              <a:buSzTx/>
              <a:buNone/>
              <a:defRPr sz="3200">
                <a:latin typeface="+mn-lt"/>
                <a:ea typeface="+mn-ea"/>
                <a:cs typeface="+mn-cs"/>
                <a:sym typeface="Helvetica Light"/>
              </a:defRPr>
            </a:lvl3pPr>
            <a:lvl4pPr marL="0" indent="685800" algn="ctr">
              <a:spcBef>
                <a:spcPts val="0"/>
              </a:spcBef>
              <a:buSzTx/>
              <a:buNone/>
              <a:defRPr sz="3200">
                <a:latin typeface="+mn-lt"/>
                <a:ea typeface="+mn-ea"/>
                <a:cs typeface="+mn-cs"/>
                <a:sym typeface="Helvetica Light"/>
              </a:defRPr>
            </a:lvl4pPr>
            <a:lvl5pPr marL="0" indent="914400" algn="ctr">
              <a:spcBef>
                <a:spcPts val="0"/>
              </a:spcBef>
              <a:buSzTx/>
              <a:buNone/>
              <a:defRPr sz="32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457644" y="-138499"/>
            <a:ext cx="13504629" cy="9003086"/>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atin typeface="+mn-lt"/>
                <a:ea typeface="+mn-ea"/>
                <a:cs typeface="+mn-cs"/>
                <a:sym typeface="Helvetica Light"/>
              </a:defRPr>
            </a:lvl1pPr>
            <a:lvl2pPr marL="0" indent="228600" algn="ctr">
              <a:spcBef>
                <a:spcPts val="0"/>
              </a:spcBef>
              <a:buSzTx/>
              <a:buNone/>
              <a:defRPr sz="3200">
                <a:latin typeface="+mn-lt"/>
                <a:ea typeface="+mn-ea"/>
                <a:cs typeface="+mn-cs"/>
                <a:sym typeface="Helvetica Light"/>
              </a:defRPr>
            </a:lvl2pPr>
            <a:lvl3pPr marL="0" indent="457200" algn="ctr">
              <a:spcBef>
                <a:spcPts val="0"/>
              </a:spcBef>
              <a:buSzTx/>
              <a:buNone/>
              <a:defRPr sz="3200">
                <a:latin typeface="+mn-lt"/>
                <a:ea typeface="+mn-ea"/>
                <a:cs typeface="+mn-cs"/>
                <a:sym typeface="Helvetica Light"/>
              </a:defRPr>
            </a:lvl3pPr>
            <a:lvl4pPr marL="0" indent="685800" algn="ctr">
              <a:spcBef>
                <a:spcPts val="0"/>
              </a:spcBef>
              <a:buSzTx/>
              <a:buNone/>
              <a:defRPr sz="3200">
                <a:latin typeface="+mn-lt"/>
                <a:ea typeface="+mn-ea"/>
                <a:cs typeface="+mn-cs"/>
                <a:sym typeface="Helvetica Light"/>
              </a:defRPr>
            </a:lvl4pPr>
            <a:lvl5pPr marL="0" indent="914400" algn="ctr">
              <a:spcBef>
                <a:spcPts val="0"/>
              </a:spcBef>
              <a:buSzTx/>
              <a:buNone/>
              <a:defRPr sz="32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473575" y="2032000"/>
            <a:ext cx="10287000" cy="68580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426200" y="4965700"/>
            <a:ext cx="5886450" cy="3924300"/>
          </a:xfrm>
          <a:prstGeom prst="rect">
            <a:avLst/>
          </a:prstGeom>
        </p:spPr>
        <p:txBody>
          <a:bodyPr lIns="91439" tIns="45719" rIns="91439" bIns="45719" anchor="t">
            <a:noAutofit/>
          </a:bodyPr>
          <a:lstStyle/>
          <a:p>
            <a:pPr/>
          </a:p>
        </p:txBody>
      </p:sp>
      <p:sp>
        <p:nvSpPr>
          <p:cNvPr id="84" name="Image"/>
          <p:cNvSpPr/>
          <p:nvPr>
            <p:ph type="pic" sz="quarter" idx="22"/>
          </p:nvPr>
        </p:nvSpPr>
        <p:spPr>
          <a:xfrm>
            <a:off x="6737350" y="639233"/>
            <a:ext cx="5880100" cy="3920067"/>
          </a:xfrm>
          <a:prstGeom prst="rect">
            <a:avLst/>
          </a:prstGeom>
        </p:spPr>
        <p:txBody>
          <a:bodyPr lIns="91439" tIns="45719" rIns="91439" bIns="45719" anchor="t">
            <a:noAutofit/>
          </a:bodyPr>
          <a:lstStyle/>
          <a:p>
            <a:pPr/>
          </a:p>
        </p:txBody>
      </p:sp>
      <p:sp>
        <p:nvSpPr>
          <p:cNvPr id="85" name="Image"/>
          <p:cNvSpPr/>
          <p:nvPr>
            <p:ph type="pic" idx="23"/>
          </p:nvPr>
        </p:nvSpPr>
        <p:spPr>
          <a:xfrm>
            <a:off x="-3400425" y="-127000"/>
            <a:ext cx="13525500" cy="90170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atin typeface="+mn-lt"/>
                <a:ea typeface="+mn-ea"/>
                <a:cs typeface="+mn-cs"/>
                <a:sym typeface="Helvetica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mj-lt"/>
          <a:ea typeface="+mj-ea"/>
          <a:cs typeface="+mj-cs"/>
          <a:sym typeface="Menlo Regular"/>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mj-lt"/>
          <a:ea typeface="+mj-ea"/>
          <a:cs typeface="+mj-cs"/>
          <a:sym typeface="Menlo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4.png"/><Relationship Id="rId3" Type="http://schemas.openxmlformats.org/officeDocument/2006/relationships/image" Target="../media/image355.png"/><Relationship Id="rId4" Type="http://schemas.openxmlformats.org/officeDocument/2006/relationships/image" Target="../media/image356.png"/><Relationship Id="rId5" Type="http://schemas.openxmlformats.org/officeDocument/2006/relationships/image" Target="../media/image357.png"/><Relationship Id="rId6" Type="http://schemas.openxmlformats.org/officeDocument/2006/relationships/image" Target="../media/image358.png"/><Relationship Id="rId7" Type="http://schemas.openxmlformats.org/officeDocument/2006/relationships/image" Target="../media/image359.png"/><Relationship Id="rId8" Type="http://schemas.openxmlformats.org/officeDocument/2006/relationships/image" Target="../media/image360.png"/><Relationship Id="rId9" Type="http://schemas.openxmlformats.org/officeDocument/2006/relationships/image" Target="../media/image361.png"/><Relationship Id="rId10" Type="http://schemas.openxmlformats.org/officeDocument/2006/relationships/image" Target="../media/image362.png"/><Relationship Id="rId11" Type="http://schemas.openxmlformats.org/officeDocument/2006/relationships/image" Target="../media/image363.png"/><Relationship Id="rId12" Type="http://schemas.openxmlformats.org/officeDocument/2006/relationships/image" Target="../media/image364.png"/><Relationship Id="rId13" Type="http://schemas.openxmlformats.org/officeDocument/2006/relationships/image" Target="../media/image365.png"/><Relationship Id="rId14" Type="http://schemas.openxmlformats.org/officeDocument/2006/relationships/image" Target="../media/image366.png"/><Relationship Id="rId15" Type="http://schemas.openxmlformats.org/officeDocument/2006/relationships/image" Target="../media/image367.png"/><Relationship Id="rId16" Type="http://schemas.openxmlformats.org/officeDocument/2006/relationships/image" Target="../media/image368.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9.png"/><Relationship Id="rId3" Type="http://schemas.openxmlformats.org/officeDocument/2006/relationships/image" Target="../media/image370.png"/><Relationship Id="rId4" Type="http://schemas.openxmlformats.org/officeDocument/2006/relationships/image" Target="../media/image371.png"/><Relationship Id="rId5" Type="http://schemas.openxmlformats.org/officeDocument/2006/relationships/image" Target="../media/image372.png"/><Relationship Id="rId6" Type="http://schemas.openxmlformats.org/officeDocument/2006/relationships/image" Target="../media/image373.png"/><Relationship Id="rId7" Type="http://schemas.openxmlformats.org/officeDocument/2006/relationships/image" Target="../media/image374.png"/><Relationship Id="rId8" Type="http://schemas.openxmlformats.org/officeDocument/2006/relationships/image" Target="../media/image375.png"/><Relationship Id="rId9" Type="http://schemas.openxmlformats.org/officeDocument/2006/relationships/image" Target="../media/image376.png"/><Relationship Id="rId10" Type="http://schemas.openxmlformats.org/officeDocument/2006/relationships/image" Target="../media/image377.png"/><Relationship Id="rId11" Type="http://schemas.openxmlformats.org/officeDocument/2006/relationships/image" Target="../media/image378.png"/><Relationship Id="rId12" Type="http://schemas.openxmlformats.org/officeDocument/2006/relationships/image" Target="../media/image379.png"/><Relationship Id="rId13" Type="http://schemas.openxmlformats.org/officeDocument/2006/relationships/image" Target="../media/image380.png"/><Relationship Id="rId14" Type="http://schemas.openxmlformats.org/officeDocument/2006/relationships/image" Target="../media/image381.png"/><Relationship Id="rId15" Type="http://schemas.openxmlformats.org/officeDocument/2006/relationships/image" Target="../media/image382.png"/><Relationship Id="rId16" Type="http://schemas.openxmlformats.org/officeDocument/2006/relationships/image" Target="../media/image383.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4.png"/><Relationship Id="rId3" Type="http://schemas.openxmlformats.org/officeDocument/2006/relationships/image" Target="../media/image385.png"/><Relationship Id="rId4" Type="http://schemas.openxmlformats.org/officeDocument/2006/relationships/image" Target="../media/image386.png"/><Relationship Id="rId5" Type="http://schemas.openxmlformats.org/officeDocument/2006/relationships/image" Target="../media/image387.png"/><Relationship Id="rId6" Type="http://schemas.openxmlformats.org/officeDocument/2006/relationships/image" Target="../media/image388.png"/><Relationship Id="rId7" Type="http://schemas.openxmlformats.org/officeDocument/2006/relationships/image" Target="../media/image389.png"/><Relationship Id="rId8" Type="http://schemas.openxmlformats.org/officeDocument/2006/relationships/image" Target="../media/image390.png"/><Relationship Id="rId9" Type="http://schemas.openxmlformats.org/officeDocument/2006/relationships/image" Target="../media/image391.png"/><Relationship Id="rId10" Type="http://schemas.openxmlformats.org/officeDocument/2006/relationships/image" Target="../media/image392.png"/><Relationship Id="rId11" Type="http://schemas.openxmlformats.org/officeDocument/2006/relationships/image" Target="../media/image393.png"/><Relationship Id="rId12" Type="http://schemas.openxmlformats.org/officeDocument/2006/relationships/image" Target="../media/image394.png"/><Relationship Id="rId13" Type="http://schemas.openxmlformats.org/officeDocument/2006/relationships/image" Target="../media/image395.png"/><Relationship Id="rId14" Type="http://schemas.openxmlformats.org/officeDocument/2006/relationships/image" Target="../media/image396.png"/><Relationship Id="rId15" Type="http://schemas.openxmlformats.org/officeDocument/2006/relationships/image" Target="../media/image397.png"/><Relationship Id="rId16" Type="http://schemas.openxmlformats.org/officeDocument/2006/relationships/image" Target="../media/image398.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99.png"/><Relationship Id="rId4" Type="http://schemas.openxmlformats.org/officeDocument/2006/relationships/image" Target="../media/image400.png"/><Relationship Id="rId5" Type="http://schemas.openxmlformats.org/officeDocument/2006/relationships/image" Target="../media/image401.png"/><Relationship Id="rId6" Type="http://schemas.openxmlformats.org/officeDocument/2006/relationships/image" Target="../media/image402.png"/><Relationship Id="rId7" Type="http://schemas.openxmlformats.org/officeDocument/2006/relationships/image" Target="../media/image403.png"/><Relationship Id="rId8" Type="http://schemas.openxmlformats.org/officeDocument/2006/relationships/image" Target="../media/image404.png"/><Relationship Id="rId9" Type="http://schemas.openxmlformats.org/officeDocument/2006/relationships/image" Target="../media/image405.png"/><Relationship Id="rId10" Type="http://schemas.openxmlformats.org/officeDocument/2006/relationships/image" Target="../media/image406.png"/><Relationship Id="rId11" Type="http://schemas.openxmlformats.org/officeDocument/2006/relationships/image" Target="../media/image407.png"/><Relationship Id="rId12" Type="http://schemas.openxmlformats.org/officeDocument/2006/relationships/image" Target="../media/image408.png"/><Relationship Id="rId13" Type="http://schemas.openxmlformats.org/officeDocument/2006/relationships/image" Target="../media/image409.png"/><Relationship Id="rId14" Type="http://schemas.openxmlformats.org/officeDocument/2006/relationships/image" Target="../media/image410.png"/><Relationship Id="rId15" Type="http://schemas.openxmlformats.org/officeDocument/2006/relationships/image" Target="../media/image411.png"/><Relationship Id="rId16" Type="http://schemas.openxmlformats.org/officeDocument/2006/relationships/image" Target="../media/image412.png"/><Relationship Id="rId17" Type="http://schemas.openxmlformats.org/officeDocument/2006/relationships/image" Target="../media/image41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14.png"/><Relationship Id="rId4" Type="http://schemas.openxmlformats.org/officeDocument/2006/relationships/image" Target="../media/image415.png"/><Relationship Id="rId5" Type="http://schemas.openxmlformats.org/officeDocument/2006/relationships/image" Target="../media/image416.png"/><Relationship Id="rId6" Type="http://schemas.openxmlformats.org/officeDocument/2006/relationships/image" Target="../media/image417.png"/><Relationship Id="rId7" Type="http://schemas.openxmlformats.org/officeDocument/2006/relationships/image" Target="../media/image418.png"/><Relationship Id="rId8" Type="http://schemas.openxmlformats.org/officeDocument/2006/relationships/image" Target="../media/image419.png"/><Relationship Id="rId9" Type="http://schemas.openxmlformats.org/officeDocument/2006/relationships/image" Target="../media/image420.png"/><Relationship Id="rId10" Type="http://schemas.openxmlformats.org/officeDocument/2006/relationships/image" Target="../media/image421.png"/><Relationship Id="rId11" Type="http://schemas.openxmlformats.org/officeDocument/2006/relationships/image" Target="../media/image422.png"/><Relationship Id="rId12" Type="http://schemas.openxmlformats.org/officeDocument/2006/relationships/image" Target="../media/image423.png"/><Relationship Id="rId13" Type="http://schemas.openxmlformats.org/officeDocument/2006/relationships/image" Target="../media/image424.png"/><Relationship Id="rId14" Type="http://schemas.openxmlformats.org/officeDocument/2006/relationships/image" Target="../media/image425.png"/><Relationship Id="rId15" Type="http://schemas.openxmlformats.org/officeDocument/2006/relationships/image" Target="../media/image426.png"/><Relationship Id="rId16" Type="http://schemas.openxmlformats.org/officeDocument/2006/relationships/image" Target="../media/image427.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28.png"/><Relationship Id="rId4" Type="http://schemas.openxmlformats.org/officeDocument/2006/relationships/image" Target="../media/image429.png"/><Relationship Id="rId5" Type="http://schemas.openxmlformats.org/officeDocument/2006/relationships/image" Target="../media/image430.png"/><Relationship Id="rId6" Type="http://schemas.openxmlformats.org/officeDocument/2006/relationships/image" Target="../media/image431.png"/><Relationship Id="rId7" Type="http://schemas.openxmlformats.org/officeDocument/2006/relationships/image" Target="../media/image432.png"/><Relationship Id="rId8" Type="http://schemas.openxmlformats.org/officeDocument/2006/relationships/image" Target="../media/image433.png"/><Relationship Id="rId9" Type="http://schemas.openxmlformats.org/officeDocument/2006/relationships/image" Target="../media/image434.png"/><Relationship Id="rId10" Type="http://schemas.openxmlformats.org/officeDocument/2006/relationships/image" Target="../media/image435.png"/><Relationship Id="rId11" Type="http://schemas.openxmlformats.org/officeDocument/2006/relationships/image" Target="../media/image436.png"/><Relationship Id="rId12" Type="http://schemas.openxmlformats.org/officeDocument/2006/relationships/image" Target="../media/image437.png"/><Relationship Id="rId13" Type="http://schemas.openxmlformats.org/officeDocument/2006/relationships/image" Target="../media/image438.png"/><Relationship Id="rId14" Type="http://schemas.openxmlformats.org/officeDocument/2006/relationships/image" Target="../media/image439.png"/><Relationship Id="rId15" Type="http://schemas.openxmlformats.org/officeDocument/2006/relationships/image" Target="../media/image440.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41.png"/><Relationship Id="rId4" Type="http://schemas.openxmlformats.org/officeDocument/2006/relationships/image" Target="../media/image442.png"/><Relationship Id="rId5" Type="http://schemas.openxmlformats.org/officeDocument/2006/relationships/image" Target="../media/image443.png"/><Relationship Id="rId6" Type="http://schemas.openxmlformats.org/officeDocument/2006/relationships/image" Target="../media/image444.png"/><Relationship Id="rId7" Type="http://schemas.openxmlformats.org/officeDocument/2006/relationships/image" Target="../media/image445.png"/><Relationship Id="rId8" Type="http://schemas.openxmlformats.org/officeDocument/2006/relationships/image" Target="../media/image446.png"/><Relationship Id="rId9" Type="http://schemas.openxmlformats.org/officeDocument/2006/relationships/image" Target="../media/image447.png"/><Relationship Id="rId10" Type="http://schemas.openxmlformats.org/officeDocument/2006/relationships/image" Target="../media/image448.png"/><Relationship Id="rId11" Type="http://schemas.openxmlformats.org/officeDocument/2006/relationships/image" Target="../media/image449.png"/><Relationship Id="rId12" Type="http://schemas.openxmlformats.org/officeDocument/2006/relationships/image" Target="../media/image450.png"/><Relationship Id="rId13" Type="http://schemas.openxmlformats.org/officeDocument/2006/relationships/image" Target="../media/image451.png"/><Relationship Id="rId14" Type="http://schemas.openxmlformats.org/officeDocument/2006/relationships/image" Target="../media/image452.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image" Target="../media/image456.png"/><Relationship Id="rId7" Type="http://schemas.openxmlformats.org/officeDocument/2006/relationships/image" Target="../media/image457.png"/><Relationship Id="rId8" Type="http://schemas.openxmlformats.org/officeDocument/2006/relationships/image" Target="../media/image458.png"/><Relationship Id="rId9" Type="http://schemas.openxmlformats.org/officeDocument/2006/relationships/image" Target="../media/image459.png"/><Relationship Id="rId10" Type="http://schemas.openxmlformats.org/officeDocument/2006/relationships/image" Target="../media/image460.png"/><Relationship Id="rId11" Type="http://schemas.openxmlformats.org/officeDocument/2006/relationships/image" Target="../media/image461.png"/><Relationship Id="rId12" Type="http://schemas.openxmlformats.org/officeDocument/2006/relationships/image" Target="../media/image462.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image" Target="../media/image466.png"/><Relationship Id="rId7" Type="http://schemas.openxmlformats.org/officeDocument/2006/relationships/image" Target="../media/image467.png"/><Relationship Id="rId8" Type="http://schemas.openxmlformats.org/officeDocument/2006/relationships/image" Target="../media/image468.png"/><Relationship Id="rId9" Type="http://schemas.openxmlformats.org/officeDocument/2006/relationships/image" Target="../media/image469.png"/><Relationship Id="rId10" Type="http://schemas.openxmlformats.org/officeDocument/2006/relationships/image" Target="../media/image470.png"/><Relationship Id="rId11" Type="http://schemas.openxmlformats.org/officeDocument/2006/relationships/image" Target="../media/image471.png"/><Relationship Id="rId12" Type="http://schemas.openxmlformats.org/officeDocument/2006/relationships/image" Target="../media/image472.png"/><Relationship Id="rId13" Type="http://schemas.openxmlformats.org/officeDocument/2006/relationships/image" Target="../media/image47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74.png"/><Relationship Id="rId4" Type="http://schemas.openxmlformats.org/officeDocument/2006/relationships/image" Target="../media/image475.png"/><Relationship Id="rId5" Type="http://schemas.openxmlformats.org/officeDocument/2006/relationships/image" Target="../media/image476.png"/><Relationship Id="rId6" Type="http://schemas.openxmlformats.org/officeDocument/2006/relationships/image" Target="../media/image477.png"/><Relationship Id="rId7" Type="http://schemas.openxmlformats.org/officeDocument/2006/relationships/image" Target="../media/image478.png"/><Relationship Id="rId8" Type="http://schemas.openxmlformats.org/officeDocument/2006/relationships/image" Target="../media/image479.png"/><Relationship Id="rId9" Type="http://schemas.openxmlformats.org/officeDocument/2006/relationships/image" Target="../media/image480.png"/><Relationship Id="rId10" Type="http://schemas.openxmlformats.org/officeDocument/2006/relationships/image" Target="../media/image481.png"/><Relationship Id="rId11" Type="http://schemas.openxmlformats.org/officeDocument/2006/relationships/image" Target="../media/image482.png"/><Relationship Id="rId12" Type="http://schemas.openxmlformats.org/officeDocument/2006/relationships/image" Target="../media/image483.png"/><Relationship Id="rId13" Type="http://schemas.openxmlformats.org/officeDocument/2006/relationships/image" Target="../media/image48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485.png"/><Relationship Id="rId4" Type="http://schemas.openxmlformats.org/officeDocument/2006/relationships/image" Target="../media/image486.png"/><Relationship Id="rId5" Type="http://schemas.openxmlformats.org/officeDocument/2006/relationships/image" Target="../media/image487.png"/><Relationship Id="rId6" Type="http://schemas.openxmlformats.org/officeDocument/2006/relationships/image" Target="../media/image488.png"/><Relationship Id="rId7" Type="http://schemas.openxmlformats.org/officeDocument/2006/relationships/image" Target="../media/image489.png"/><Relationship Id="rId8" Type="http://schemas.openxmlformats.org/officeDocument/2006/relationships/image" Target="../media/image490.png"/><Relationship Id="rId9" Type="http://schemas.openxmlformats.org/officeDocument/2006/relationships/image" Target="../media/image491.png"/><Relationship Id="rId10" Type="http://schemas.openxmlformats.org/officeDocument/2006/relationships/image" Target="../media/image492.png"/><Relationship Id="rId11" Type="http://schemas.openxmlformats.org/officeDocument/2006/relationships/image" Target="../media/image493.png"/><Relationship Id="rId12" Type="http://schemas.openxmlformats.org/officeDocument/2006/relationships/image" Target="../media/image494.png"/><Relationship Id="rId13" Type="http://schemas.openxmlformats.org/officeDocument/2006/relationships/image" Target="../media/image495.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496.png"/><Relationship Id="rId4" Type="http://schemas.openxmlformats.org/officeDocument/2006/relationships/image" Target="../media/image497.png"/><Relationship Id="rId5" Type="http://schemas.openxmlformats.org/officeDocument/2006/relationships/image" Target="../media/image498.png"/><Relationship Id="rId6" Type="http://schemas.openxmlformats.org/officeDocument/2006/relationships/image" Target="../media/image499.png"/><Relationship Id="rId7" Type="http://schemas.openxmlformats.org/officeDocument/2006/relationships/image" Target="../media/image500.png"/><Relationship Id="rId8" Type="http://schemas.openxmlformats.org/officeDocument/2006/relationships/image" Target="../media/image501.png"/><Relationship Id="rId9" Type="http://schemas.openxmlformats.org/officeDocument/2006/relationships/image" Target="../media/image502.png"/><Relationship Id="rId10" Type="http://schemas.openxmlformats.org/officeDocument/2006/relationships/image" Target="../media/image503.png"/><Relationship Id="rId11" Type="http://schemas.openxmlformats.org/officeDocument/2006/relationships/image" Target="../media/image504.png"/><Relationship Id="rId12" Type="http://schemas.openxmlformats.org/officeDocument/2006/relationships/image" Target="../media/image505.png"/><Relationship Id="rId13" Type="http://schemas.openxmlformats.org/officeDocument/2006/relationships/image" Target="../media/image506.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07.png"/><Relationship Id="rId4" Type="http://schemas.openxmlformats.org/officeDocument/2006/relationships/image" Target="../media/image508.png"/><Relationship Id="rId5" Type="http://schemas.openxmlformats.org/officeDocument/2006/relationships/image" Target="../media/image509.png"/><Relationship Id="rId6" Type="http://schemas.openxmlformats.org/officeDocument/2006/relationships/image" Target="../media/image510.png"/><Relationship Id="rId7" Type="http://schemas.openxmlformats.org/officeDocument/2006/relationships/image" Target="../media/image511.png"/><Relationship Id="rId8" Type="http://schemas.openxmlformats.org/officeDocument/2006/relationships/image" Target="../media/image512.png"/><Relationship Id="rId9" Type="http://schemas.openxmlformats.org/officeDocument/2006/relationships/image" Target="../media/image513.png"/><Relationship Id="rId10" Type="http://schemas.openxmlformats.org/officeDocument/2006/relationships/image" Target="../media/image514.png"/><Relationship Id="rId11" Type="http://schemas.openxmlformats.org/officeDocument/2006/relationships/image" Target="../media/image515.png"/><Relationship Id="rId12" Type="http://schemas.openxmlformats.org/officeDocument/2006/relationships/image" Target="../media/image516.png"/><Relationship Id="rId13" Type="http://schemas.openxmlformats.org/officeDocument/2006/relationships/image" Target="../media/image517.png"/><Relationship Id="rId14" Type="http://schemas.openxmlformats.org/officeDocument/2006/relationships/image" Target="../media/image51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519.png"/><Relationship Id="rId4" Type="http://schemas.openxmlformats.org/officeDocument/2006/relationships/image" Target="../media/image520.png"/><Relationship Id="rId5" Type="http://schemas.openxmlformats.org/officeDocument/2006/relationships/image" Target="../media/image521.png"/><Relationship Id="rId6" Type="http://schemas.openxmlformats.org/officeDocument/2006/relationships/image" Target="../media/image522.png"/><Relationship Id="rId7" Type="http://schemas.openxmlformats.org/officeDocument/2006/relationships/image" Target="../media/image523.png"/><Relationship Id="rId8" Type="http://schemas.openxmlformats.org/officeDocument/2006/relationships/image" Target="../media/image524.png"/><Relationship Id="rId9" Type="http://schemas.openxmlformats.org/officeDocument/2006/relationships/image" Target="../media/image525.png"/><Relationship Id="rId10" Type="http://schemas.openxmlformats.org/officeDocument/2006/relationships/image" Target="../media/image526.png"/><Relationship Id="rId11" Type="http://schemas.openxmlformats.org/officeDocument/2006/relationships/image" Target="../media/image527.png"/><Relationship Id="rId12" Type="http://schemas.openxmlformats.org/officeDocument/2006/relationships/image" Target="../media/image528.png"/><Relationship Id="rId13" Type="http://schemas.openxmlformats.org/officeDocument/2006/relationships/image" Target="../media/image529.png"/><Relationship Id="rId14" Type="http://schemas.openxmlformats.org/officeDocument/2006/relationships/image" Target="../media/image530.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531.png"/><Relationship Id="rId4" Type="http://schemas.openxmlformats.org/officeDocument/2006/relationships/image" Target="../media/image532.png"/><Relationship Id="rId5" Type="http://schemas.openxmlformats.org/officeDocument/2006/relationships/image" Target="../media/image533.png"/><Relationship Id="rId6" Type="http://schemas.openxmlformats.org/officeDocument/2006/relationships/image" Target="../media/image534.png"/><Relationship Id="rId7" Type="http://schemas.openxmlformats.org/officeDocument/2006/relationships/image" Target="../media/image535.png"/><Relationship Id="rId8" Type="http://schemas.openxmlformats.org/officeDocument/2006/relationships/image" Target="../media/image536.png"/><Relationship Id="rId9" Type="http://schemas.openxmlformats.org/officeDocument/2006/relationships/image" Target="../media/image537.png"/><Relationship Id="rId10" Type="http://schemas.openxmlformats.org/officeDocument/2006/relationships/image" Target="../media/image538.png"/><Relationship Id="rId11" Type="http://schemas.openxmlformats.org/officeDocument/2006/relationships/image" Target="../media/image539.png"/><Relationship Id="rId12" Type="http://schemas.openxmlformats.org/officeDocument/2006/relationships/image" Target="../media/image540.png"/><Relationship Id="rId13" Type="http://schemas.openxmlformats.org/officeDocument/2006/relationships/image" Target="../media/image541.png"/><Relationship Id="rId14" Type="http://schemas.openxmlformats.org/officeDocument/2006/relationships/image" Target="../media/image542.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543.png"/><Relationship Id="rId4" Type="http://schemas.openxmlformats.org/officeDocument/2006/relationships/image" Target="../media/image544.png"/><Relationship Id="rId5" Type="http://schemas.openxmlformats.org/officeDocument/2006/relationships/image" Target="../media/image545.png"/><Relationship Id="rId6" Type="http://schemas.openxmlformats.org/officeDocument/2006/relationships/image" Target="../media/image546.png"/><Relationship Id="rId7" Type="http://schemas.openxmlformats.org/officeDocument/2006/relationships/image" Target="../media/image547.png"/><Relationship Id="rId8" Type="http://schemas.openxmlformats.org/officeDocument/2006/relationships/image" Target="../media/image548.png"/><Relationship Id="rId9" Type="http://schemas.openxmlformats.org/officeDocument/2006/relationships/image" Target="../media/image549.png"/><Relationship Id="rId10" Type="http://schemas.openxmlformats.org/officeDocument/2006/relationships/image" Target="../media/image550.png"/><Relationship Id="rId11" Type="http://schemas.openxmlformats.org/officeDocument/2006/relationships/image" Target="../media/image551.png"/><Relationship Id="rId12" Type="http://schemas.openxmlformats.org/officeDocument/2006/relationships/image" Target="../media/image552.png"/><Relationship Id="rId13" Type="http://schemas.openxmlformats.org/officeDocument/2006/relationships/image" Target="../media/image553.png"/><Relationship Id="rId14" Type="http://schemas.openxmlformats.org/officeDocument/2006/relationships/image" Target="../media/image554.png"/><Relationship Id="rId15" Type="http://schemas.openxmlformats.org/officeDocument/2006/relationships/image" Target="../media/image555.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556.png"/><Relationship Id="rId4" Type="http://schemas.openxmlformats.org/officeDocument/2006/relationships/image" Target="../media/image557.png"/><Relationship Id="rId5" Type="http://schemas.openxmlformats.org/officeDocument/2006/relationships/image" Target="../media/image558.png"/><Relationship Id="rId6" Type="http://schemas.openxmlformats.org/officeDocument/2006/relationships/image" Target="../media/image559.png"/><Relationship Id="rId7" Type="http://schemas.openxmlformats.org/officeDocument/2006/relationships/image" Target="../media/image560.png"/><Relationship Id="rId8" Type="http://schemas.openxmlformats.org/officeDocument/2006/relationships/image" Target="../media/image561.png"/><Relationship Id="rId9" Type="http://schemas.openxmlformats.org/officeDocument/2006/relationships/image" Target="../media/image562.png"/><Relationship Id="rId10" Type="http://schemas.openxmlformats.org/officeDocument/2006/relationships/image" Target="../media/image563.png"/><Relationship Id="rId11" Type="http://schemas.openxmlformats.org/officeDocument/2006/relationships/image" Target="../media/image564.png"/><Relationship Id="rId12" Type="http://schemas.openxmlformats.org/officeDocument/2006/relationships/image" Target="../media/image565.png"/><Relationship Id="rId13" Type="http://schemas.openxmlformats.org/officeDocument/2006/relationships/image" Target="../media/image566.png"/><Relationship Id="rId14" Type="http://schemas.openxmlformats.org/officeDocument/2006/relationships/image" Target="../media/image567.png"/><Relationship Id="rId15" Type="http://schemas.openxmlformats.org/officeDocument/2006/relationships/image" Target="../media/image568.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9.png"/><Relationship Id="rId3" Type="http://schemas.openxmlformats.org/officeDocument/2006/relationships/image" Target="../media/image570.png"/><Relationship Id="rId4" Type="http://schemas.openxmlformats.org/officeDocument/2006/relationships/image" Target="../media/image571.png"/><Relationship Id="rId5" Type="http://schemas.openxmlformats.org/officeDocument/2006/relationships/image" Target="../media/image572.png"/><Relationship Id="rId6" Type="http://schemas.openxmlformats.org/officeDocument/2006/relationships/image" Target="../media/image573.png"/><Relationship Id="rId7" Type="http://schemas.openxmlformats.org/officeDocument/2006/relationships/image" Target="../media/image574.png"/><Relationship Id="rId8" Type="http://schemas.openxmlformats.org/officeDocument/2006/relationships/image" Target="../media/image575.png"/><Relationship Id="rId9" Type="http://schemas.openxmlformats.org/officeDocument/2006/relationships/image" Target="../media/image576.png"/><Relationship Id="rId10" Type="http://schemas.openxmlformats.org/officeDocument/2006/relationships/image" Target="../media/image577.png"/><Relationship Id="rId11" Type="http://schemas.openxmlformats.org/officeDocument/2006/relationships/image" Target="../media/image578.png"/><Relationship Id="rId12" Type="http://schemas.openxmlformats.org/officeDocument/2006/relationships/image" Target="../media/image579.png"/><Relationship Id="rId13" Type="http://schemas.openxmlformats.org/officeDocument/2006/relationships/image" Target="../media/image580.png"/><Relationship Id="rId14" Type="http://schemas.openxmlformats.org/officeDocument/2006/relationships/image" Target="../media/image581.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 Id="rId6" Type="http://schemas.openxmlformats.org/officeDocument/2006/relationships/image" Target="../media/image586.png"/><Relationship Id="rId7" Type="http://schemas.openxmlformats.org/officeDocument/2006/relationships/image" Target="../media/image587.png"/><Relationship Id="rId8" Type="http://schemas.openxmlformats.org/officeDocument/2006/relationships/image" Target="../media/image588.png"/><Relationship Id="rId9" Type="http://schemas.openxmlformats.org/officeDocument/2006/relationships/image" Target="../media/image589.png"/><Relationship Id="rId10" Type="http://schemas.openxmlformats.org/officeDocument/2006/relationships/image" Target="../media/image590.png"/><Relationship Id="rId11" Type="http://schemas.openxmlformats.org/officeDocument/2006/relationships/image" Target="../media/image591.png"/><Relationship Id="rId12" Type="http://schemas.openxmlformats.org/officeDocument/2006/relationships/image" Target="../media/image592.png"/><Relationship Id="rId13" Type="http://schemas.openxmlformats.org/officeDocument/2006/relationships/image" Target="../media/image593.png"/><Relationship Id="rId14" Type="http://schemas.openxmlformats.org/officeDocument/2006/relationships/image" Target="../media/image594.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595.png"/><Relationship Id="rId4" Type="http://schemas.openxmlformats.org/officeDocument/2006/relationships/image" Target="../media/image596.png"/><Relationship Id="rId5" Type="http://schemas.openxmlformats.org/officeDocument/2006/relationships/image" Target="../media/image597.png"/><Relationship Id="rId6" Type="http://schemas.openxmlformats.org/officeDocument/2006/relationships/image" Target="../media/image598.png"/><Relationship Id="rId7" Type="http://schemas.openxmlformats.org/officeDocument/2006/relationships/image" Target="../media/image599.png"/><Relationship Id="rId8" Type="http://schemas.openxmlformats.org/officeDocument/2006/relationships/image" Target="../media/image600.png"/><Relationship Id="rId9" Type="http://schemas.openxmlformats.org/officeDocument/2006/relationships/image" Target="../media/image601.png"/><Relationship Id="rId10" Type="http://schemas.openxmlformats.org/officeDocument/2006/relationships/image" Target="../media/image602.png"/><Relationship Id="rId11" Type="http://schemas.openxmlformats.org/officeDocument/2006/relationships/image" Target="../media/image603.png"/><Relationship Id="rId12" Type="http://schemas.openxmlformats.org/officeDocument/2006/relationships/image" Target="../media/image604.png"/><Relationship Id="rId13" Type="http://schemas.openxmlformats.org/officeDocument/2006/relationships/image" Target="../media/image605.png"/><Relationship Id="rId14" Type="http://schemas.openxmlformats.org/officeDocument/2006/relationships/image" Target="../media/image606.png"/><Relationship Id="rId15" Type="http://schemas.openxmlformats.org/officeDocument/2006/relationships/image" Target="../media/image607.png"/><Relationship Id="rId16" Type="http://schemas.openxmlformats.org/officeDocument/2006/relationships/image" Target="../media/image60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609.png"/><Relationship Id="rId4" Type="http://schemas.openxmlformats.org/officeDocument/2006/relationships/image" Target="../media/image610.png"/><Relationship Id="rId5" Type="http://schemas.openxmlformats.org/officeDocument/2006/relationships/image" Target="../media/image611.png"/><Relationship Id="rId6" Type="http://schemas.openxmlformats.org/officeDocument/2006/relationships/image" Target="../media/image612.png"/><Relationship Id="rId7" Type="http://schemas.openxmlformats.org/officeDocument/2006/relationships/image" Target="../media/image613.png"/><Relationship Id="rId8" Type="http://schemas.openxmlformats.org/officeDocument/2006/relationships/image" Target="../media/image614.png"/><Relationship Id="rId9" Type="http://schemas.openxmlformats.org/officeDocument/2006/relationships/image" Target="../media/image615.png"/><Relationship Id="rId10" Type="http://schemas.openxmlformats.org/officeDocument/2006/relationships/image" Target="../media/image616.png"/><Relationship Id="rId11" Type="http://schemas.openxmlformats.org/officeDocument/2006/relationships/image" Target="../media/image617.png"/><Relationship Id="rId12" Type="http://schemas.openxmlformats.org/officeDocument/2006/relationships/image" Target="../media/image618.png"/><Relationship Id="rId13" Type="http://schemas.openxmlformats.org/officeDocument/2006/relationships/image" Target="../media/image619.png"/><Relationship Id="rId14" Type="http://schemas.openxmlformats.org/officeDocument/2006/relationships/image" Target="../media/image620.png"/><Relationship Id="rId15" Type="http://schemas.openxmlformats.org/officeDocument/2006/relationships/image" Target="../media/image621.png"/><Relationship Id="rId16" Type="http://schemas.openxmlformats.org/officeDocument/2006/relationships/image" Target="../media/image62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3.png"/><Relationship Id="rId3" Type="http://schemas.openxmlformats.org/officeDocument/2006/relationships/image" Target="../media/image624.png"/><Relationship Id="rId4" Type="http://schemas.openxmlformats.org/officeDocument/2006/relationships/image" Target="../media/image625.png"/><Relationship Id="rId5" Type="http://schemas.openxmlformats.org/officeDocument/2006/relationships/image" Target="../media/image626.png"/><Relationship Id="rId6" Type="http://schemas.openxmlformats.org/officeDocument/2006/relationships/image" Target="../media/image627.png"/><Relationship Id="rId7" Type="http://schemas.openxmlformats.org/officeDocument/2006/relationships/image" Target="../media/image628.png"/><Relationship Id="rId8" Type="http://schemas.openxmlformats.org/officeDocument/2006/relationships/image" Target="../media/image629.png"/><Relationship Id="rId9" Type="http://schemas.openxmlformats.org/officeDocument/2006/relationships/image" Target="../media/image630.png"/><Relationship Id="rId10" Type="http://schemas.openxmlformats.org/officeDocument/2006/relationships/image" Target="../media/image631.png"/><Relationship Id="rId11" Type="http://schemas.openxmlformats.org/officeDocument/2006/relationships/image" Target="../media/image632.png"/><Relationship Id="rId12" Type="http://schemas.openxmlformats.org/officeDocument/2006/relationships/image" Target="../media/image633.png"/><Relationship Id="rId13" Type="http://schemas.openxmlformats.org/officeDocument/2006/relationships/image" Target="../media/image634.png"/><Relationship Id="rId14" Type="http://schemas.openxmlformats.org/officeDocument/2006/relationships/image" Target="../media/image635.png"/><Relationship Id="rId15" Type="http://schemas.openxmlformats.org/officeDocument/2006/relationships/image" Target="../media/image636.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637.png"/><Relationship Id="rId4" Type="http://schemas.openxmlformats.org/officeDocument/2006/relationships/image" Target="../media/image638.png"/><Relationship Id="rId5" Type="http://schemas.openxmlformats.org/officeDocument/2006/relationships/image" Target="../media/image639.png"/><Relationship Id="rId6" Type="http://schemas.openxmlformats.org/officeDocument/2006/relationships/image" Target="../media/image640.png"/><Relationship Id="rId7" Type="http://schemas.openxmlformats.org/officeDocument/2006/relationships/image" Target="../media/image641.png"/><Relationship Id="rId8" Type="http://schemas.openxmlformats.org/officeDocument/2006/relationships/image" Target="../media/image642.png"/><Relationship Id="rId9" Type="http://schemas.openxmlformats.org/officeDocument/2006/relationships/image" Target="../media/image643.png"/><Relationship Id="rId10" Type="http://schemas.openxmlformats.org/officeDocument/2006/relationships/image" Target="../media/image644.png"/><Relationship Id="rId11" Type="http://schemas.openxmlformats.org/officeDocument/2006/relationships/image" Target="../media/image645.png"/><Relationship Id="rId12" Type="http://schemas.openxmlformats.org/officeDocument/2006/relationships/image" Target="../media/image646.png"/><Relationship Id="rId13" Type="http://schemas.openxmlformats.org/officeDocument/2006/relationships/image" Target="../media/image647.png"/><Relationship Id="rId14" Type="http://schemas.openxmlformats.org/officeDocument/2006/relationships/image" Target="../media/image648.png"/><Relationship Id="rId15" Type="http://schemas.openxmlformats.org/officeDocument/2006/relationships/image" Target="../media/image649.png"/><Relationship Id="rId16" Type="http://schemas.openxmlformats.org/officeDocument/2006/relationships/image" Target="../media/image650.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651.png"/><Relationship Id="rId4" Type="http://schemas.openxmlformats.org/officeDocument/2006/relationships/image" Target="../media/image652.png"/><Relationship Id="rId5" Type="http://schemas.openxmlformats.org/officeDocument/2006/relationships/image" Target="../media/image653.png"/><Relationship Id="rId6" Type="http://schemas.openxmlformats.org/officeDocument/2006/relationships/image" Target="../media/image654.png"/><Relationship Id="rId7" Type="http://schemas.openxmlformats.org/officeDocument/2006/relationships/image" Target="../media/image655.png"/><Relationship Id="rId8" Type="http://schemas.openxmlformats.org/officeDocument/2006/relationships/image" Target="../media/image656.png"/><Relationship Id="rId9" Type="http://schemas.openxmlformats.org/officeDocument/2006/relationships/image" Target="../media/image657.png"/><Relationship Id="rId10" Type="http://schemas.openxmlformats.org/officeDocument/2006/relationships/image" Target="../media/image658.png"/><Relationship Id="rId11" Type="http://schemas.openxmlformats.org/officeDocument/2006/relationships/image" Target="../media/image659.png"/><Relationship Id="rId12" Type="http://schemas.openxmlformats.org/officeDocument/2006/relationships/image" Target="../media/image660.png"/><Relationship Id="rId13" Type="http://schemas.openxmlformats.org/officeDocument/2006/relationships/image" Target="../media/image661.png"/><Relationship Id="rId14" Type="http://schemas.openxmlformats.org/officeDocument/2006/relationships/image" Target="../media/image662.png"/><Relationship Id="rId15" Type="http://schemas.openxmlformats.org/officeDocument/2006/relationships/image" Target="../media/image663.png"/><Relationship Id="rId16" Type="http://schemas.openxmlformats.org/officeDocument/2006/relationships/image" Target="../media/image664.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5.png"/><Relationship Id="rId3" Type="http://schemas.openxmlformats.org/officeDocument/2006/relationships/image" Target="../media/image666.png"/><Relationship Id="rId4" Type="http://schemas.openxmlformats.org/officeDocument/2006/relationships/image" Target="../media/image667.png"/><Relationship Id="rId5" Type="http://schemas.openxmlformats.org/officeDocument/2006/relationships/image" Target="../media/image668.png"/><Relationship Id="rId6" Type="http://schemas.openxmlformats.org/officeDocument/2006/relationships/image" Target="../media/image669.png"/><Relationship Id="rId7" Type="http://schemas.openxmlformats.org/officeDocument/2006/relationships/image" Target="../media/image670.png"/><Relationship Id="rId8" Type="http://schemas.openxmlformats.org/officeDocument/2006/relationships/image" Target="../media/image671.png"/><Relationship Id="rId9" Type="http://schemas.openxmlformats.org/officeDocument/2006/relationships/image" Target="../media/image672.png"/><Relationship Id="rId10" Type="http://schemas.openxmlformats.org/officeDocument/2006/relationships/image" Target="../media/image673.png"/><Relationship Id="rId11" Type="http://schemas.openxmlformats.org/officeDocument/2006/relationships/image" Target="../media/image674.png"/><Relationship Id="rId12" Type="http://schemas.openxmlformats.org/officeDocument/2006/relationships/image" Target="../media/image675.png"/><Relationship Id="rId13" Type="http://schemas.openxmlformats.org/officeDocument/2006/relationships/image" Target="../media/image676.png"/><Relationship Id="rId14" Type="http://schemas.openxmlformats.org/officeDocument/2006/relationships/image" Target="../media/image677.png"/><Relationship Id="rId15" Type="http://schemas.openxmlformats.org/officeDocument/2006/relationships/image" Target="../media/image678.png"/><Relationship Id="rId16" Type="http://schemas.openxmlformats.org/officeDocument/2006/relationships/image" Target="../media/image679.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680.png"/><Relationship Id="rId4" Type="http://schemas.openxmlformats.org/officeDocument/2006/relationships/image" Target="../media/image681.png"/><Relationship Id="rId5" Type="http://schemas.openxmlformats.org/officeDocument/2006/relationships/image" Target="../media/image682.png"/><Relationship Id="rId6" Type="http://schemas.openxmlformats.org/officeDocument/2006/relationships/image" Target="../media/image683.png"/><Relationship Id="rId7" Type="http://schemas.openxmlformats.org/officeDocument/2006/relationships/image" Target="../media/image684.png"/><Relationship Id="rId8" Type="http://schemas.openxmlformats.org/officeDocument/2006/relationships/image" Target="../media/image685.png"/><Relationship Id="rId9" Type="http://schemas.openxmlformats.org/officeDocument/2006/relationships/image" Target="../media/image686.png"/><Relationship Id="rId10" Type="http://schemas.openxmlformats.org/officeDocument/2006/relationships/image" Target="../media/image687.png"/><Relationship Id="rId11" Type="http://schemas.openxmlformats.org/officeDocument/2006/relationships/image" Target="../media/image688.png"/><Relationship Id="rId12" Type="http://schemas.openxmlformats.org/officeDocument/2006/relationships/image" Target="../media/image689.png"/><Relationship Id="rId13" Type="http://schemas.openxmlformats.org/officeDocument/2006/relationships/image" Target="../media/image690.png"/><Relationship Id="rId14" Type="http://schemas.openxmlformats.org/officeDocument/2006/relationships/image" Target="../media/image691.png"/><Relationship Id="rId15" Type="http://schemas.openxmlformats.org/officeDocument/2006/relationships/image" Target="../media/image692.png"/><Relationship Id="rId16" Type="http://schemas.openxmlformats.org/officeDocument/2006/relationships/image" Target="../media/image693.png"/><Relationship Id="rId17" Type="http://schemas.openxmlformats.org/officeDocument/2006/relationships/image" Target="../media/image694.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695.png"/><Relationship Id="rId4" Type="http://schemas.openxmlformats.org/officeDocument/2006/relationships/image" Target="../media/image696.png"/><Relationship Id="rId5" Type="http://schemas.openxmlformats.org/officeDocument/2006/relationships/image" Target="../media/image697.png"/><Relationship Id="rId6" Type="http://schemas.openxmlformats.org/officeDocument/2006/relationships/image" Target="../media/image698.png"/><Relationship Id="rId7" Type="http://schemas.openxmlformats.org/officeDocument/2006/relationships/image" Target="../media/image699.png"/><Relationship Id="rId8" Type="http://schemas.openxmlformats.org/officeDocument/2006/relationships/image" Target="../media/image700.png"/><Relationship Id="rId9" Type="http://schemas.openxmlformats.org/officeDocument/2006/relationships/image" Target="../media/image701.png"/><Relationship Id="rId10" Type="http://schemas.openxmlformats.org/officeDocument/2006/relationships/image" Target="../media/image702.png"/><Relationship Id="rId11" Type="http://schemas.openxmlformats.org/officeDocument/2006/relationships/image" Target="../media/image703.png"/><Relationship Id="rId12" Type="http://schemas.openxmlformats.org/officeDocument/2006/relationships/image" Target="../media/image704.png"/><Relationship Id="rId13" Type="http://schemas.openxmlformats.org/officeDocument/2006/relationships/image" Target="../media/image705.png"/><Relationship Id="rId14" Type="http://schemas.openxmlformats.org/officeDocument/2006/relationships/image" Target="../media/image706.png"/><Relationship Id="rId15" Type="http://schemas.openxmlformats.org/officeDocument/2006/relationships/image" Target="../media/image707.png"/><Relationship Id="rId16" Type="http://schemas.openxmlformats.org/officeDocument/2006/relationships/image" Target="../media/image708.png"/><Relationship Id="rId17" Type="http://schemas.openxmlformats.org/officeDocument/2006/relationships/image" Target="../media/image709.png"/><Relationship Id="rId18" Type="http://schemas.openxmlformats.org/officeDocument/2006/relationships/image" Target="../media/image71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711.png"/><Relationship Id="rId4" Type="http://schemas.openxmlformats.org/officeDocument/2006/relationships/image" Target="../media/image712.png"/><Relationship Id="rId5" Type="http://schemas.openxmlformats.org/officeDocument/2006/relationships/image" Target="../media/image713.png"/><Relationship Id="rId6" Type="http://schemas.openxmlformats.org/officeDocument/2006/relationships/image" Target="../media/image714.png"/><Relationship Id="rId7" Type="http://schemas.openxmlformats.org/officeDocument/2006/relationships/image" Target="../media/image715.png"/><Relationship Id="rId8" Type="http://schemas.openxmlformats.org/officeDocument/2006/relationships/image" Target="../media/image716.png"/><Relationship Id="rId9" Type="http://schemas.openxmlformats.org/officeDocument/2006/relationships/image" Target="../media/image717.png"/><Relationship Id="rId10" Type="http://schemas.openxmlformats.org/officeDocument/2006/relationships/image" Target="../media/image718.png"/><Relationship Id="rId11" Type="http://schemas.openxmlformats.org/officeDocument/2006/relationships/image" Target="../media/image719.png"/><Relationship Id="rId12" Type="http://schemas.openxmlformats.org/officeDocument/2006/relationships/image" Target="../media/image720.png"/><Relationship Id="rId13" Type="http://schemas.openxmlformats.org/officeDocument/2006/relationships/image" Target="../media/image721.png"/><Relationship Id="rId14" Type="http://schemas.openxmlformats.org/officeDocument/2006/relationships/image" Target="../media/image722.png"/><Relationship Id="rId15" Type="http://schemas.openxmlformats.org/officeDocument/2006/relationships/image" Target="../media/image723.png"/><Relationship Id="rId16" Type="http://schemas.openxmlformats.org/officeDocument/2006/relationships/image" Target="../media/image724.png"/><Relationship Id="rId17" Type="http://schemas.openxmlformats.org/officeDocument/2006/relationships/image" Target="../media/image725.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6.png"/><Relationship Id="rId3" Type="http://schemas.openxmlformats.org/officeDocument/2006/relationships/image" Target="../media/image727.png"/><Relationship Id="rId4" Type="http://schemas.openxmlformats.org/officeDocument/2006/relationships/image" Target="../media/image728.png"/><Relationship Id="rId5" Type="http://schemas.openxmlformats.org/officeDocument/2006/relationships/image" Target="../media/image729.png"/><Relationship Id="rId6" Type="http://schemas.openxmlformats.org/officeDocument/2006/relationships/image" Target="../media/image730.png"/><Relationship Id="rId7" Type="http://schemas.openxmlformats.org/officeDocument/2006/relationships/image" Target="../media/image731.png"/><Relationship Id="rId8" Type="http://schemas.openxmlformats.org/officeDocument/2006/relationships/image" Target="../media/image732.png"/><Relationship Id="rId9" Type="http://schemas.openxmlformats.org/officeDocument/2006/relationships/image" Target="../media/image733.png"/><Relationship Id="rId10" Type="http://schemas.openxmlformats.org/officeDocument/2006/relationships/image" Target="../media/image734.png"/><Relationship Id="rId11" Type="http://schemas.openxmlformats.org/officeDocument/2006/relationships/image" Target="../media/image735.png"/><Relationship Id="rId12" Type="http://schemas.openxmlformats.org/officeDocument/2006/relationships/image" Target="../media/image736.png"/><Relationship Id="rId13" Type="http://schemas.openxmlformats.org/officeDocument/2006/relationships/image" Target="../media/image737.png"/><Relationship Id="rId14" Type="http://schemas.openxmlformats.org/officeDocument/2006/relationships/image" Target="../media/image738.png"/><Relationship Id="rId15" Type="http://schemas.openxmlformats.org/officeDocument/2006/relationships/image" Target="../media/image739.png"/><Relationship Id="rId16" Type="http://schemas.openxmlformats.org/officeDocument/2006/relationships/image" Target="../media/image74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1.png"/><Relationship Id="rId3" Type="http://schemas.openxmlformats.org/officeDocument/2006/relationships/image" Target="../media/image742.png"/><Relationship Id="rId4" Type="http://schemas.openxmlformats.org/officeDocument/2006/relationships/image" Target="../media/image743.png"/><Relationship Id="rId5" Type="http://schemas.openxmlformats.org/officeDocument/2006/relationships/image" Target="../media/image744.png"/><Relationship Id="rId6" Type="http://schemas.openxmlformats.org/officeDocument/2006/relationships/image" Target="../media/image745.png"/><Relationship Id="rId7" Type="http://schemas.openxmlformats.org/officeDocument/2006/relationships/image" Target="../media/image746.png"/><Relationship Id="rId8" Type="http://schemas.openxmlformats.org/officeDocument/2006/relationships/image" Target="../media/image747.png"/><Relationship Id="rId9" Type="http://schemas.openxmlformats.org/officeDocument/2006/relationships/image" Target="../media/image748.png"/><Relationship Id="rId10" Type="http://schemas.openxmlformats.org/officeDocument/2006/relationships/image" Target="../media/image749.png"/><Relationship Id="rId11" Type="http://schemas.openxmlformats.org/officeDocument/2006/relationships/image" Target="../media/image750.png"/><Relationship Id="rId12" Type="http://schemas.openxmlformats.org/officeDocument/2006/relationships/image" Target="../media/image751.png"/><Relationship Id="rId13" Type="http://schemas.openxmlformats.org/officeDocument/2006/relationships/image" Target="../media/image752.png"/><Relationship Id="rId14" Type="http://schemas.openxmlformats.org/officeDocument/2006/relationships/image" Target="../media/image753.png"/><Relationship Id="rId15" Type="http://schemas.openxmlformats.org/officeDocument/2006/relationships/image" Target="../media/image754.png"/><Relationship Id="rId16" Type="http://schemas.openxmlformats.org/officeDocument/2006/relationships/image" Target="../media/image755.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6.png"/><Relationship Id="rId3" Type="http://schemas.openxmlformats.org/officeDocument/2006/relationships/image" Target="../media/image757.png"/><Relationship Id="rId4" Type="http://schemas.openxmlformats.org/officeDocument/2006/relationships/image" Target="../media/image758.png"/><Relationship Id="rId5" Type="http://schemas.openxmlformats.org/officeDocument/2006/relationships/image" Target="../media/image759.png"/><Relationship Id="rId6" Type="http://schemas.openxmlformats.org/officeDocument/2006/relationships/image" Target="../media/image760.png"/><Relationship Id="rId7" Type="http://schemas.openxmlformats.org/officeDocument/2006/relationships/image" Target="../media/image761.png"/><Relationship Id="rId8" Type="http://schemas.openxmlformats.org/officeDocument/2006/relationships/image" Target="../media/image762.png"/><Relationship Id="rId9" Type="http://schemas.openxmlformats.org/officeDocument/2006/relationships/image" Target="../media/image763.png"/><Relationship Id="rId10" Type="http://schemas.openxmlformats.org/officeDocument/2006/relationships/image" Target="../media/image764.png"/><Relationship Id="rId11" Type="http://schemas.openxmlformats.org/officeDocument/2006/relationships/image" Target="../media/image765.png"/><Relationship Id="rId12" Type="http://schemas.openxmlformats.org/officeDocument/2006/relationships/image" Target="../media/image766.png"/><Relationship Id="rId13" Type="http://schemas.openxmlformats.org/officeDocument/2006/relationships/image" Target="../media/image767.png"/><Relationship Id="rId14" Type="http://schemas.openxmlformats.org/officeDocument/2006/relationships/image" Target="../media/image768.png"/><Relationship Id="rId15" Type="http://schemas.openxmlformats.org/officeDocument/2006/relationships/image" Target="../media/image769.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770.png"/><Relationship Id="rId4" Type="http://schemas.openxmlformats.org/officeDocument/2006/relationships/image" Target="../media/image771.png"/><Relationship Id="rId5" Type="http://schemas.openxmlformats.org/officeDocument/2006/relationships/image" Target="../media/image772.png"/><Relationship Id="rId6" Type="http://schemas.openxmlformats.org/officeDocument/2006/relationships/image" Target="../media/image773.png"/><Relationship Id="rId7" Type="http://schemas.openxmlformats.org/officeDocument/2006/relationships/image" Target="../media/image774.png"/><Relationship Id="rId8" Type="http://schemas.openxmlformats.org/officeDocument/2006/relationships/image" Target="../media/image775.png"/><Relationship Id="rId9" Type="http://schemas.openxmlformats.org/officeDocument/2006/relationships/image" Target="../media/image776.png"/><Relationship Id="rId10" Type="http://schemas.openxmlformats.org/officeDocument/2006/relationships/image" Target="../media/image777.png"/><Relationship Id="rId11" Type="http://schemas.openxmlformats.org/officeDocument/2006/relationships/image" Target="../media/image778.png"/><Relationship Id="rId12" Type="http://schemas.openxmlformats.org/officeDocument/2006/relationships/image" Target="../media/image779.png"/><Relationship Id="rId13" Type="http://schemas.openxmlformats.org/officeDocument/2006/relationships/image" Target="../media/image780.png"/><Relationship Id="rId14" Type="http://schemas.openxmlformats.org/officeDocument/2006/relationships/image" Target="../media/image781.png"/><Relationship Id="rId15" Type="http://schemas.openxmlformats.org/officeDocument/2006/relationships/image" Target="../media/image782.png"/><Relationship Id="rId16" Type="http://schemas.openxmlformats.org/officeDocument/2006/relationships/image" Target="../media/image783.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4.png"/><Relationship Id="rId3" Type="http://schemas.openxmlformats.org/officeDocument/2006/relationships/image" Target="../media/image785.png"/><Relationship Id="rId4" Type="http://schemas.openxmlformats.org/officeDocument/2006/relationships/image" Target="../media/image786.png"/><Relationship Id="rId5" Type="http://schemas.openxmlformats.org/officeDocument/2006/relationships/image" Target="../media/image787.png"/><Relationship Id="rId6" Type="http://schemas.openxmlformats.org/officeDocument/2006/relationships/image" Target="../media/image788.png"/><Relationship Id="rId7" Type="http://schemas.openxmlformats.org/officeDocument/2006/relationships/image" Target="../media/image789.png"/><Relationship Id="rId8" Type="http://schemas.openxmlformats.org/officeDocument/2006/relationships/image" Target="../media/image790.png"/><Relationship Id="rId9" Type="http://schemas.openxmlformats.org/officeDocument/2006/relationships/image" Target="../media/image791.png"/><Relationship Id="rId10" Type="http://schemas.openxmlformats.org/officeDocument/2006/relationships/image" Target="../media/image792.png"/><Relationship Id="rId11" Type="http://schemas.openxmlformats.org/officeDocument/2006/relationships/image" Target="../media/image793.png"/><Relationship Id="rId12" Type="http://schemas.openxmlformats.org/officeDocument/2006/relationships/image" Target="../media/image794.png"/><Relationship Id="rId13" Type="http://schemas.openxmlformats.org/officeDocument/2006/relationships/image" Target="../media/image795.png"/><Relationship Id="rId14" Type="http://schemas.openxmlformats.org/officeDocument/2006/relationships/image" Target="../media/image796.png"/><Relationship Id="rId15" Type="http://schemas.openxmlformats.org/officeDocument/2006/relationships/image" Target="../media/image797.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8.png"/><Relationship Id="rId3" Type="http://schemas.openxmlformats.org/officeDocument/2006/relationships/image" Target="../media/image799.png"/><Relationship Id="rId4" Type="http://schemas.openxmlformats.org/officeDocument/2006/relationships/image" Target="../media/image800.png"/><Relationship Id="rId5" Type="http://schemas.openxmlformats.org/officeDocument/2006/relationships/image" Target="../media/image801.png"/><Relationship Id="rId6" Type="http://schemas.openxmlformats.org/officeDocument/2006/relationships/image" Target="../media/image802.png"/><Relationship Id="rId7" Type="http://schemas.openxmlformats.org/officeDocument/2006/relationships/image" Target="../media/image803.png"/><Relationship Id="rId8" Type="http://schemas.openxmlformats.org/officeDocument/2006/relationships/image" Target="../media/image804.png"/><Relationship Id="rId9" Type="http://schemas.openxmlformats.org/officeDocument/2006/relationships/image" Target="../media/image805.png"/><Relationship Id="rId10" Type="http://schemas.openxmlformats.org/officeDocument/2006/relationships/image" Target="../media/image806.png"/><Relationship Id="rId11" Type="http://schemas.openxmlformats.org/officeDocument/2006/relationships/image" Target="../media/image807.png"/><Relationship Id="rId12" Type="http://schemas.openxmlformats.org/officeDocument/2006/relationships/image" Target="../media/image808.png"/><Relationship Id="rId13" Type="http://schemas.openxmlformats.org/officeDocument/2006/relationships/image" Target="../media/image809.png"/><Relationship Id="rId14" Type="http://schemas.openxmlformats.org/officeDocument/2006/relationships/image" Target="../media/image810.png"/><Relationship Id="rId15" Type="http://schemas.openxmlformats.org/officeDocument/2006/relationships/image" Target="../media/image811.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812.png"/><Relationship Id="rId4" Type="http://schemas.openxmlformats.org/officeDocument/2006/relationships/image" Target="../media/image813.png"/><Relationship Id="rId5" Type="http://schemas.openxmlformats.org/officeDocument/2006/relationships/image" Target="../media/image814.png"/><Relationship Id="rId6" Type="http://schemas.openxmlformats.org/officeDocument/2006/relationships/image" Target="../media/image815.png"/><Relationship Id="rId7" Type="http://schemas.openxmlformats.org/officeDocument/2006/relationships/image" Target="../media/image816.png"/><Relationship Id="rId8" Type="http://schemas.openxmlformats.org/officeDocument/2006/relationships/image" Target="../media/image817.png"/><Relationship Id="rId9" Type="http://schemas.openxmlformats.org/officeDocument/2006/relationships/image" Target="../media/image818.png"/><Relationship Id="rId10" Type="http://schemas.openxmlformats.org/officeDocument/2006/relationships/image" Target="../media/image819.png"/><Relationship Id="rId11" Type="http://schemas.openxmlformats.org/officeDocument/2006/relationships/image" Target="../media/image820.png"/><Relationship Id="rId12" Type="http://schemas.openxmlformats.org/officeDocument/2006/relationships/image" Target="../media/image821.png"/><Relationship Id="rId13" Type="http://schemas.openxmlformats.org/officeDocument/2006/relationships/image" Target="../media/image822.png"/><Relationship Id="rId14" Type="http://schemas.openxmlformats.org/officeDocument/2006/relationships/image" Target="../media/image823.png"/><Relationship Id="rId15" Type="http://schemas.openxmlformats.org/officeDocument/2006/relationships/image" Target="../media/image824.png"/><Relationship Id="rId16" Type="http://schemas.openxmlformats.org/officeDocument/2006/relationships/image" Target="../media/image825.png"/><Relationship Id="rId17" Type="http://schemas.openxmlformats.org/officeDocument/2006/relationships/image" Target="../media/image826.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7.png"/><Relationship Id="rId3" Type="http://schemas.openxmlformats.org/officeDocument/2006/relationships/image" Target="../media/image828.png"/><Relationship Id="rId4" Type="http://schemas.openxmlformats.org/officeDocument/2006/relationships/image" Target="../media/image829.png"/><Relationship Id="rId5" Type="http://schemas.openxmlformats.org/officeDocument/2006/relationships/image" Target="../media/image830.png"/><Relationship Id="rId6" Type="http://schemas.openxmlformats.org/officeDocument/2006/relationships/image" Target="../media/image831.png"/><Relationship Id="rId7" Type="http://schemas.openxmlformats.org/officeDocument/2006/relationships/image" Target="../media/image832.png"/><Relationship Id="rId8" Type="http://schemas.openxmlformats.org/officeDocument/2006/relationships/image" Target="../media/image833.png"/><Relationship Id="rId9" Type="http://schemas.openxmlformats.org/officeDocument/2006/relationships/image" Target="../media/image834.png"/><Relationship Id="rId10" Type="http://schemas.openxmlformats.org/officeDocument/2006/relationships/image" Target="../media/image835.png"/><Relationship Id="rId11" Type="http://schemas.openxmlformats.org/officeDocument/2006/relationships/image" Target="../media/image836.png"/><Relationship Id="rId12" Type="http://schemas.openxmlformats.org/officeDocument/2006/relationships/image" Target="../media/image837.png"/><Relationship Id="rId13" Type="http://schemas.openxmlformats.org/officeDocument/2006/relationships/image" Target="../media/image838.png"/><Relationship Id="rId14" Type="http://schemas.openxmlformats.org/officeDocument/2006/relationships/image" Target="../media/image839.png"/><Relationship Id="rId15" Type="http://schemas.openxmlformats.org/officeDocument/2006/relationships/image" Target="../media/image840.png"/><Relationship Id="rId16" Type="http://schemas.openxmlformats.org/officeDocument/2006/relationships/image" Target="../media/image841.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2.png"/><Relationship Id="rId3" Type="http://schemas.openxmlformats.org/officeDocument/2006/relationships/image" Target="../media/image843.png"/><Relationship Id="rId4" Type="http://schemas.openxmlformats.org/officeDocument/2006/relationships/image" Target="../media/image844.png"/><Relationship Id="rId5" Type="http://schemas.openxmlformats.org/officeDocument/2006/relationships/image" Target="../media/image845.png"/><Relationship Id="rId6" Type="http://schemas.openxmlformats.org/officeDocument/2006/relationships/image" Target="../media/image846.png"/><Relationship Id="rId7" Type="http://schemas.openxmlformats.org/officeDocument/2006/relationships/image" Target="../media/image847.png"/><Relationship Id="rId8" Type="http://schemas.openxmlformats.org/officeDocument/2006/relationships/image" Target="../media/image848.png"/><Relationship Id="rId9" Type="http://schemas.openxmlformats.org/officeDocument/2006/relationships/image" Target="../media/image849.png"/><Relationship Id="rId10" Type="http://schemas.openxmlformats.org/officeDocument/2006/relationships/image" Target="../media/image850.png"/><Relationship Id="rId11" Type="http://schemas.openxmlformats.org/officeDocument/2006/relationships/image" Target="../media/image851.png"/><Relationship Id="rId12" Type="http://schemas.openxmlformats.org/officeDocument/2006/relationships/image" Target="../media/image852.png"/><Relationship Id="rId13" Type="http://schemas.openxmlformats.org/officeDocument/2006/relationships/image" Target="../media/image853.png"/><Relationship Id="rId14" Type="http://schemas.openxmlformats.org/officeDocument/2006/relationships/image" Target="../media/image854.png"/><Relationship Id="rId15" Type="http://schemas.openxmlformats.org/officeDocument/2006/relationships/image" Target="../media/image855.png"/><Relationship Id="rId16" Type="http://schemas.openxmlformats.org/officeDocument/2006/relationships/image" Target="../media/image856.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7.png"/><Relationship Id="rId3" Type="http://schemas.openxmlformats.org/officeDocument/2006/relationships/image" Target="../media/image858.png"/><Relationship Id="rId4" Type="http://schemas.openxmlformats.org/officeDocument/2006/relationships/image" Target="../media/image859.png"/><Relationship Id="rId5" Type="http://schemas.openxmlformats.org/officeDocument/2006/relationships/image" Target="../media/image860.png"/><Relationship Id="rId6" Type="http://schemas.openxmlformats.org/officeDocument/2006/relationships/image" Target="../media/image861.png"/><Relationship Id="rId7" Type="http://schemas.openxmlformats.org/officeDocument/2006/relationships/image" Target="../media/image862.png"/><Relationship Id="rId8" Type="http://schemas.openxmlformats.org/officeDocument/2006/relationships/image" Target="../media/image863.png"/><Relationship Id="rId9" Type="http://schemas.openxmlformats.org/officeDocument/2006/relationships/image" Target="../media/image864.png"/><Relationship Id="rId10" Type="http://schemas.openxmlformats.org/officeDocument/2006/relationships/image" Target="../media/image865.png"/><Relationship Id="rId11" Type="http://schemas.openxmlformats.org/officeDocument/2006/relationships/image" Target="../media/image866.png"/><Relationship Id="rId12" Type="http://schemas.openxmlformats.org/officeDocument/2006/relationships/image" Target="../media/image867.png"/><Relationship Id="rId13" Type="http://schemas.openxmlformats.org/officeDocument/2006/relationships/image" Target="../media/image868.png"/><Relationship Id="rId14" Type="http://schemas.openxmlformats.org/officeDocument/2006/relationships/image" Target="../media/image869.png"/><Relationship Id="rId15" Type="http://schemas.openxmlformats.org/officeDocument/2006/relationships/image" Target="../media/image870.png"/><Relationship Id="rId16" Type="http://schemas.openxmlformats.org/officeDocument/2006/relationships/image" Target="../media/image87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2.png"/><Relationship Id="rId3" Type="http://schemas.openxmlformats.org/officeDocument/2006/relationships/image" Target="../media/image873.png"/><Relationship Id="rId4" Type="http://schemas.openxmlformats.org/officeDocument/2006/relationships/image" Target="../media/image874.png"/><Relationship Id="rId5" Type="http://schemas.openxmlformats.org/officeDocument/2006/relationships/image" Target="../media/image875.png"/><Relationship Id="rId6" Type="http://schemas.openxmlformats.org/officeDocument/2006/relationships/image" Target="../media/image876.png"/><Relationship Id="rId7" Type="http://schemas.openxmlformats.org/officeDocument/2006/relationships/image" Target="../media/image877.png"/><Relationship Id="rId8" Type="http://schemas.openxmlformats.org/officeDocument/2006/relationships/image" Target="../media/image878.png"/><Relationship Id="rId9" Type="http://schemas.openxmlformats.org/officeDocument/2006/relationships/image" Target="../media/image879.png"/><Relationship Id="rId10" Type="http://schemas.openxmlformats.org/officeDocument/2006/relationships/image" Target="../media/image880.png"/><Relationship Id="rId11" Type="http://schemas.openxmlformats.org/officeDocument/2006/relationships/image" Target="../media/image881.png"/><Relationship Id="rId12" Type="http://schemas.openxmlformats.org/officeDocument/2006/relationships/image" Target="../media/image882.png"/><Relationship Id="rId13" Type="http://schemas.openxmlformats.org/officeDocument/2006/relationships/image" Target="../media/image883.png"/><Relationship Id="rId14" Type="http://schemas.openxmlformats.org/officeDocument/2006/relationships/image" Target="../media/image884.png"/><Relationship Id="rId15" Type="http://schemas.openxmlformats.org/officeDocument/2006/relationships/image" Target="../media/image885.png"/><Relationship Id="rId16" Type="http://schemas.openxmlformats.org/officeDocument/2006/relationships/image" Target="../media/image88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7.png"/><Relationship Id="rId3" Type="http://schemas.openxmlformats.org/officeDocument/2006/relationships/image" Target="../media/image888.png"/><Relationship Id="rId4" Type="http://schemas.openxmlformats.org/officeDocument/2006/relationships/image" Target="../media/image889.png"/><Relationship Id="rId5" Type="http://schemas.openxmlformats.org/officeDocument/2006/relationships/image" Target="../media/image890.png"/><Relationship Id="rId6" Type="http://schemas.openxmlformats.org/officeDocument/2006/relationships/image" Target="../media/image891.png"/><Relationship Id="rId7" Type="http://schemas.openxmlformats.org/officeDocument/2006/relationships/image" Target="../media/image892.png"/><Relationship Id="rId8" Type="http://schemas.openxmlformats.org/officeDocument/2006/relationships/image" Target="../media/image893.png"/><Relationship Id="rId9" Type="http://schemas.openxmlformats.org/officeDocument/2006/relationships/image" Target="../media/image894.png"/><Relationship Id="rId10" Type="http://schemas.openxmlformats.org/officeDocument/2006/relationships/image" Target="../media/image895.png"/><Relationship Id="rId11" Type="http://schemas.openxmlformats.org/officeDocument/2006/relationships/image" Target="../media/image896.png"/><Relationship Id="rId12" Type="http://schemas.openxmlformats.org/officeDocument/2006/relationships/image" Target="../media/image897.png"/><Relationship Id="rId13" Type="http://schemas.openxmlformats.org/officeDocument/2006/relationships/image" Target="../media/image898.png"/><Relationship Id="rId14" Type="http://schemas.openxmlformats.org/officeDocument/2006/relationships/image" Target="../media/image899.png"/><Relationship Id="rId15" Type="http://schemas.openxmlformats.org/officeDocument/2006/relationships/image" Target="../media/image900.png"/><Relationship Id="rId16" Type="http://schemas.openxmlformats.org/officeDocument/2006/relationships/image" Target="../media/image90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02.png"/><Relationship Id="rId3" Type="http://schemas.openxmlformats.org/officeDocument/2006/relationships/image" Target="../media/image903.png"/><Relationship Id="rId4" Type="http://schemas.openxmlformats.org/officeDocument/2006/relationships/image" Target="../media/image904.png"/><Relationship Id="rId5" Type="http://schemas.openxmlformats.org/officeDocument/2006/relationships/image" Target="../media/image905.png"/><Relationship Id="rId6" Type="http://schemas.openxmlformats.org/officeDocument/2006/relationships/image" Target="../media/image906.png"/><Relationship Id="rId7" Type="http://schemas.openxmlformats.org/officeDocument/2006/relationships/image" Target="../media/image907.png"/><Relationship Id="rId8" Type="http://schemas.openxmlformats.org/officeDocument/2006/relationships/image" Target="../media/image908.png"/><Relationship Id="rId9" Type="http://schemas.openxmlformats.org/officeDocument/2006/relationships/image" Target="../media/image90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7.png"/><Relationship Id="rId3" Type="http://schemas.openxmlformats.org/officeDocument/2006/relationships/image" Target="../media/image918.png"/><Relationship Id="rId4" Type="http://schemas.openxmlformats.org/officeDocument/2006/relationships/image" Target="../media/image919.png"/><Relationship Id="rId5" Type="http://schemas.openxmlformats.org/officeDocument/2006/relationships/image" Target="../media/image920.png"/><Relationship Id="rId6" Type="http://schemas.openxmlformats.org/officeDocument/2006/relationships/image" Target="../media/image921.png"/><Relationship Id="rId7" Type="http://schemas.openxmlformats.org/officeDocument/2006/relationships/image" Target="../media/image922.png"/><Relationship Id="rId8" Type="http://schemas.openxmlformats.org/officeDocument/2006/relationships/image" Target="../media/image923.png"/><Relationship Id="rId9" Type="http://schemas.openxmlformats.org/officeDocument/2006/relationships/image" Target="../media/image924.png"/><Relationship Id="rId10" Type="http://schemas.openxmlformats.org/officeDocument/2006/relationships/image" Target="../media/image925.png"/><Relationship Id="rId11" Type="http://schemas.openxmlformats.org/officeDocument/2006/relationships/image" Target="../media/image926.png"/><Relationship Id="rId12" Type="http://schemas.openxmlformats.org/officeDocument/2006/relationships/image" Target="../media/image927.png"/><Relationship Id="rId13" Type="http://schemas.openxmlformats.org/officeDocument/2006/relationships/image" Target="../media/image928.png"/><Relationship Id="rId14" Type="http://schemas.openxmlformats.org/officeDocument/2006/relationships/image" Target="../media/image929.png"/><Relationship Id="rId15" Type="http://schemas.openxmlformats.org/officeDocument/2006/relationships/image" Target="../media/image930.png"/><Relationship Id="rId16" Type="http://schemas.openxmlformats.org/officeDocument/2006/relationships/image" Target="../media/image931.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2.png"/><Relationship Id="rId3" Type="http://schemas.openxmlformats.org/officeDocument/2006/relationships/image" Target="../media/image933.png"/><Relationship Id="rId4" Type="http://schemas.openxmlformats.org/officeDocument/2006/relationships/image" Target="../media/image934.png"/><Relationship Id="rId5" Type="http://schemas.openxmlformats.org/officeDocument/2006/relationships/image" Target="../media/image935.png"/><Relationship Id="rId6" Type="http://schemas.openxmlformats.org/officeDocument/2006/relationships/image" Target="../media/image936.png"/><Relationship Id="rId7" Type="http://schemas.openxmlformats.org/officeDocument/2006/relationships/image" Target="../media/image937.png"/><Relationship Id="rId8" Type="http://schemas.openxmlformats.org/officeDocument/2006/relationships/image" Target="../media/image938.png"/><Relationship Id="rId9" Type="http://schemas.openxmlformats.org/officeDocument/2006/relationships/image" Target="../media/image939.png"/><Relationship Id="rId10" Type="http://schemas.openxmlformats.org/officeDocument/2006/relationships/image" Target="../media/image940.png"/><Relationship Id="rId11" Type="http://schemas.openxmlformats.org/officeDocument/2006/relationships/image" Target="../media/image941.png"/><Relationship Id="rId12" Type="http://schemas.openxmlformats.org/officeDocument/2006/relationships/image" Target="../media/image942.png"/><Relationship Id="rId13" Type="http://schemas.openxmlformats.org/officeDocument/2006/relationships/image" Target="../media/image943.png"/><Relationship Id="rId14" Type="http://schemas.openxmlformats.org/officeDocument/2006/relationships/image" Target="../media/image944.png"/><Relationship Id="rId15" Type="http://schemas.openxmlformats.org/officeDocument/2006/relationships/image" Target="../media/image945.png"/><Relationship Id="rId16" Type="http://schemas.openxmlformats.org/officeDocument/2006/relationships/image" Target="../media/image946.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7.png"/><Relationship Id="rId3" Type="http://schemas.openxmlformats.org/officeDocument/2006/relationships/image" Target="../media/image948.png"/><Relationship Id="rId4" Type="http://schemas.openxmlformats.org/officeDocument/2006/relationships/image" Target="../media/image949.png"/><Relationship Id="rId5" Type="http://schemas.openxmlformats.org/officeDocument/2006/relationships/image" Target="../media/image950.png"/><Relationship Id="rId6" Type="http://schemas.openxmlformats.org/officeDocument/2006/relationships/image" Target="../media/image951.png"/><Relationship Id="rId7" Type="http://schemas.openxmlformats.org/officeDocument/2006/relationships/image" Target="../media/image952.png"/><Relationship Id="rId8" Type="http://schemas.openxmlformats.org/officeDocument/2006/relationships/image" Target="../media/image953.png"/><Relationship Id="rId9" Type="http://schemas.openxmlformats.org/officeDocument/2006/relationships/image" Target="../media/image954.png"/><Relationship Id="rId10" Type="http://schemas.openxmlformats.org/officeDocument/2006/relationships/image" Target="../media/image955.png"/><Relationship Id="rId11" Type="http://schemas.openxmlformats.org/officeDocument/2006/relationships/image" Target="../media/image956.png"/><Relationship Id="rId12" Type="http://schemas.openxmlformats.org/officeDocument/2006/relationships/image" Target="../media/image957.png"/><Relationship Id="rId13" Type="http://schemas.openxmlformats.org/officeDocument/2006/relationships/image" Target="../media/image958.png"/><Relationship Id="rId14" Type="http://schemas.openxmlformats.org/officeDocument/2006/relationships/image" Target="../media/image959.png"/><Relationship Id="rId15" Type="http://schemas.openxmlformats.org/officeDocument/2006/relationships/image" Target="../media/image960.png"/><Relationship Id="rId16" Type="http://schemas.openxmlformats.org/officeDocument/2006/relationships/image" Target="../media/image96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2.png"/><Relationship Id="rId3" Type="http://schemas.openxmlformats.org/officeDocument/2006/relationships/image" Target="../media/image963.png"/><Relationship Id="rId4" Type="http://schemas.openxmlformats.org/officeDocument/2006/relationships/image" Target="../media/image964.png"/><Relationship Id="rId5" Type="http://schemas.openxmlformats.org/officeDocument/2006/relationships/image" Target="../media/image965.png"/><Relationship Id="rId6" Type="http://schemas.openxmlformats.org/officeDocument/2006/relationships/image" Target="../media/image966.png"/><Relationship Id="rId7" Type="http://schemas.openxmlformats.org/officeDocument/2006/relationships/image" Target="../media/image967.png"/><Relationship Id="rId8" Type="http://schemas.openxmlformats.org/officeDocument/2006/relationships/image" Target="../media/image968.png"/><Relationship Id="rId9" Type="http://schemas.openxmlformats.org/officeDocument/2006/relationships/image" Target="../media/image969.png"/><Relationship Id="rId10" Type="http://schemas.openxmlformats.org/officeDocument/2006/relationships/image" Target="../media/image970.png"/><Relationship Id="rId11" Type="http://schemas.openxmlformats.org/officeDocument/2006/relationships/image" Target="../media/image971.png"/><Relationship Id="rId12" Type="http://schemas.openxmlformats.org/officeDocument/2006/relationships/image" Target="../media/image972.png"/><Relationship Id="rId13" Type="http://schemas.openxmlformats.org/officeDocument/2006/relationships/image" Target="../media/image973.png"/><Relationship Id="rId14" Type="http://schemas.openxmlformats.org/officeDocument/2006/relationships/image" Target="../media/image974.png"/><Relationship Id="rId15" Type="http://schemas.openxmlformats.org/officeDocument/2006/relationships/image" Target="../media/image975.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6.png"/><Relationship Id="rId3" Type="http://schemas.openxmlformats.org/officeDocument/2006/relationships/image" Target="../media/image977.png"/><Relationship Id="rId4" Type="http://schemas.openxmlformats.org/officeDocument/2006/relationships/image" Target="../media/image978.png"/><Relationship Id="rId5" Type="http://schemas.openxmlformats.org/officeDocument/2006/relationships/image" Target="../media/image979.png"/><Relationship Id="rId6" Type="http://schemas.openxmlformats.org/officeDocument/2006/relationships/image" Target="../media/image980.png"/><Relationship Id="rId7" Type="http://schemas.openxmlformats.org/officeDocument/2006/relationships/image" Target="../media/image981.png"/><Relationship Id="rId8" Type="http://schemas.openxmlformats.org/officeDocument/2006/relationships/image" Target="../media/image982.png"/><Relationship Id="rId9" Type="http://schemas.openxmlformats.org/officeDocument/2006/relationships/image" Target="../media/image983.png"/><Relationship Id="rId10" Type="http://schemas.openxmlformats.org/officeDocument/2006/relationships/image" Target="../media/image984.png"/><Relationship Id="rId11" Type="http://schemas.openxmlformats.org/officeDocument/2006/relationships/image" Target="../media/image985.png"/><Relationship Id="rId12" Type="http://schemas.openxmlformats.org/officeDocument/2006/relationships/image" Target="../media/image986.png"/><Relationship Id="rId13" Type="http://schemas.openxmlformats.org/officeDocument/2006/relationships/image" Target="../media/image987.png"/><Relationship Id="rId14" Type="http://schemas.openxmlformats.org/officeDocument/2006/relationships/image" Target="../media/image988.png"/><Relationship Id="rId15" Type="http://schemas.openxmlformats.org/officeDocument/2006/relationships/image" Target="../media/image989.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990.png"/><Relationship Id="rId4" Type="http://schemas.openxmlformats.org/officeDocument/2006/relationships/image" Target="../media/image991.png"/><Relationship Id="rId5" Type="http://schemas.openxmlformats.org/officeDocument/2006/relationships/image" Target="../media/image992.png"/><Relationship Id="rId6" Type="http://schemas.openxmlformats.org/officeDocument/2006/relationships/image" Target="../media/image993.png"/><Relationship Id="rId7" Type="http://schemas.openxmlformats.org/officeDocument/2006/relationships/image" Target="../media/image994.png"/><Relationship Id="rId8" Type="http://schemas.openxmlformats.org/officeDocument/2006/relationships/image" Target="../media/image995.png"/><Relationship Id="rId9" Type="http://schemas.openxmlformats.org/officeDocument/2006/relationships/image" Target="../media/image996.png"/><Relationship Id="rId10" Type="http://schemas.openxmlformats.org/officeDocument/2006/relationships/image" Target="../media/image997.png"/><Relationship Id="rId11" Type="http://schemas.openxmlformats.org/officeDocument/2006/relationships/image" Target="../media/image998.png"/><Relationship Id="rId12" Type="http://schemas.openxmlformats.org/officeDocument/2006/relationships/image" Target="../media/image999.png"/><Relationship Id="rId13" Type="http://schemas.openxmlformats.org/officeDocument/2006/relationships/image" Target="../media/image1000.png"/><Relationship Id="rId14" Type="http://schemas.openxmlformats.org/officeDocument/2006/relationships/image" Target="../media/image1001.png"/><Relationship Id="rId15" Type="http://schemas.openxmlformats.org/officeDocument/2006/relationships/image" Target="../media/image100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3.png"/><Relationship Id="rId3" Type="http://schemas.openxmlformats.org/officeDocument/2006/relationships/image" Target="../media/image1004.png"/><Relationship Id="rId4" Type="http://schemas.openxmlformats.org/officeDocument/2006/relationships/image" Target="../media/image1005.png"/><Relationship Id="rId5" Type="http://schemas.openxmlformats.org/officeDocument/2006/relationships/image" Target="../media/image1006.png"/><Relationship Id="rId6" Type="http://schemas.openxmlformats.org/officeDocument/2006/relationships/image" Target="../media/image1007.png"/><Relationship Id="rId7" Type="http://schemas.openxmlformats.org/officeDocument/2006/relationships/image" Target="../media/image1008.png"/><Relationship Id="rId8" Type="http://schemas.openxmlformats.org/officeDocument/2006/relationships/image" Target="../media/image1009.png"/><Relationship Id="rId9" Type="http://schemas.openxmlformats.org/officeDocument/2006/relationships/image" Target="../media/image1010.png"/><Relationship Id="rId10" Type="http://schemas.openxmlformats.org/officeDocument/2006/relationships/image" Target="../media/image1011.png"/><Relationship Id="rId11" Type="http://schemas.openxmlformats.org/officeDocument/2006/relationships/image" Target="../media/image1012.png"/><Relationship Id="rId12" Type="http://schemas.openxmlformats.org/officeDocument/2006/relationships/image" Target="../media/image1013.png"/><Relationship Id="rId13" Type="http://schemas.openxmlformats.org/officeDocument/2006/relationships/image" Target="../media/image1014.png"/><Relationship Id="rId14" Type="http://schemas.openxmlformats.org/officeDocument/2006/relationships/image" Target="../media/image1015.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6.png"/><Relationship Id="rId3" Type="http://schemas.openxmlformats.org/officeDocument/2006/relationships/image" Target="../media/image1017.png"/><Relationship Id="rId4" Type="http://schemas.openxmlformats.org/officeDocument/2006/relationships/image" Target="../media/image1018.png"/><Relationship Id="rId5" Type="http://schemas.openxmlformats.org/officeDocument/2006/relationships/image" Target="../media/image1019.png"/><Relationship Id="rId6" Type="http://schemas.openxmlformats.org/officeDocument/2006/relationships/image" Target="../media/image1020.png"/><Relationship Id="rId7" Type="http://schemas.openxmlformats.org/officeDocument/2006/relationships/image" Target="../media/image1021.png"/><Relationship Id="rId8" Type="http://schemas.openxmlformats.org/officeDocument/2006/relationships/image" Target="../media/image1022.png"/><Relationship Id="rId9" Type="http://schemas.openxmlformats.org/officeDocument/2006/relationships/image" Target="../media/image1023.png"/><Relationship Id="rId10" Type="http://schemas.openxmlformats.org/officeDocument/2006/relationships/image" Target="../media/image1024.png"/><Relationship Id="rId11" Type="http://schemas.openxmlformats.org/officeDocument/2006/relationships/image" Target="../media/image1025.png"/><Relationship Id="rId12" Type="http://schemas.openxmlformats.org/officeDocument/2006/relationships/image" Target="../media/image1026.png"/><Relationship Id="rId13" Type="http://schemas.openxmlformats.org/officeDocument/2006/relationships/image" Target="../media/image1027.png"/><Relationship Id="rId14" Type="http://schemas.openxmlformats.org/officeDocument/2006/relationships/image" Target="../media/image102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9.png"/><Relationship Id="rId3" Type="http://schemas.openxmlformats.org/officeDocument/2006/relationships/image" Target="../media/image1030.png"/><Relationship Id="rId4" Type="http://schemas.openxmlformats.org/officeDocument/2006/relationships/image" Target="../media/image1031.png"/><Relationship Id="rId5" Type="http://schemas.openxmlformats.org/officeDocument/2006/relationships/image" Target="../media/image1032.png"/><Relationship Id="rId6" Type="http://schemas.openxmlformats.org/officeDocument/2006/relationships/image" Target="../media/image1033.png"/><Relationship Id="rId7" Type="http://schemas.openxmlformats.org/officeDocument/2006/relationships/image" Target="../media/image1034.png"/><Relationship Id="rId8" Type="http://schemas.openxmlformats.org/officeDocument/2006/relationships/image" Target="../media/image1035.png"/><Relationship Id="rId9" Type="http://schemas.openxmlformats.org/officeDocument/2006/relationships/image" Target="../media/image1036.png"/><Relationship Id="rId10" Type="http://schemas.openxmlformats.org/officeDocument/2006/relationships/image" Target="../media/image1037.png"/><Relationship Id="rId11" Type="http://schemas.openxmlformats.org/officeDocument/2006/relationships/image" Target="../media/image1038.png"/><Relationship Id="rId12" Type="http://schemas.openxmlformats.org/officeDocument/2006/relationships/image" Target="../media/image1039.png"/><Relationship Id="rId13" Type="http://schemas.openxmlformats.org/officeDocument/2006/relationships/image" Target="../media/image1040.png"/><Relationship Id="rId14" Type="http://schemas.openxmlformats.org/officeDocument/2006/relationships/image" Target="../media/image1041.png"/><Relationship Id="rId15" Type="http://schemas.openxmlformats.org/officeDocument/2006/relationships/image" Target="../media/image1042.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3.png"/><Relationship Id="rId3" Type="http://schemas.openxmlformats.org/officeDocument/2006/relationships/image" Target="../media/image1044.png"/><Relationship Id="rId4" Type="http://schemas.openxmlformats.org/officeDocument/2006/relationships/image" Target="../media/image1045.png"/><Relationship Id="rId5" Type="http://schemas.openxmlformats.org/officeDocument/2006/relationships/image" Target="../media/image1046.png"/><Relationship Id="rId6" Type="http://schemas.openxmlformats.org/officeDocument/2006/relationships/image" Target="../media/image1047.png"/><Relationship Id="rId7" Type="http://schemas.openxmlformats.org/officeDocument/2006/relationships/image" Target="../media/image1048.png"/><Relationship Id="rId8" Type="http://schemas.openxmlformats.org/officeDocument/2006/relationships/image" Target="../media/image1049.png"/><Relationship Id="rId9" Type="http://schemas.openxmlformats.org/officeDocument/2006/relationships/image" Target="../media/image1050.png"/><Relationship Id="rId10" Type="http://schemas.openxmlformats.org/officeDocument/2006/relationships/image" Target="../media/image1051.png"/><Relationship Id="rId11" Type="http://schemas.openxmlformats.org/officeDocument/2006/relationships/image" Target="../media/image1052.png"/><Relationship Id="rId12" Type="http://schemas.openxmlformats.org/officeDocument/2006/relationships/image" Target="../media/image1053.png"/><Relationship Id="rId13" Type="http://schemas.openxmlformats.org/officeDocument/2006/relationships/image" Target="../media/image1054.png"/><Relationship Id="rId14" Type="http://schemas.openxmlformats.org/officeDocument/2006/relationships/image" Target="../media/image1055.png"/><Relationship Id="rId15" Type="http://schemas.openxmlformats.org/officeDocument/2006/relationships/image" Target="../media/image1056.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57.png"/><Relationship Id="rId3" Type="http://schemas.openxmlformats.org/officeDocument/2006/relationships/image" Target="../media/image1058.png"/><Relationship Id="rId4" Type="http://schemas.openxmlformats.org/officeDocument/2006/relationships/image" Target="../media/image1059.png"/><Relationship Id="rId5" Type="http://schemas.openxmlformats.org/officeDocument/2006/relationships/image" Target="../media/image1060.png"/><Relationship Id="rId6" Type="http://schemas.openxmlformats.org/officeDocument/2006/relationships/image" Target="../media/image1061.png"/><Relationship Id="rId7" Type="http://schemas.openxmlformats.org/officeDocument/2006/relationships/image" Target="../media/image1062.png"/><Relationship Id="rId8" Type="http://schemas.openxmlformats.org/officeDocument/2006/relationships/image" Target="../media/image1063.png"/><Relationship Id="rId9" Type="http://schemas.openxmlformats.org/officeDocument/2006/relationships/image" Target="../media/image1064.png"/><Relationship Id="rId10" Type="http://schemas.openxmlformats.org/officeDocument/2006/relationships/image" Target="../media/image1065.png"/><Relationship Id="rId11" Type="http://schemas.openxmlformats.org/officeDocument/2006/relationships/image" Target="../media/image1066.png"/><Relationship Id="rId12" Type="http://schemas.openxmlformats.org/officeDocument/2006/relationships/image" Target="../media/image1067.png"/><Relationship Id="rId13" Type="http://schemas.openxmlformats.org/officeDocument/2006/relationships/image" Target="../media/image1068.png"/><Relationship Id="rId14" Type="http://schemas.openxmlformats.org/officeDocument/2006/relationships/image" Target="../media/image1069.png"/><Relationship Id="rId15" Type="http://schemas.openxmlformats.org/officeDocument/2006/relationships/image" Target="../media/image107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1.png"/><Relationship Id="rId3" Type="http://schemas.openxmlformats.org/officeDocument/2006/relationships/image" Target="../media/image1072.png"/><Relationship Id="rId4" Type="http://schemas.openxmlformats.org/officeDocument/2006/relationships/image" Target="../media/image1073.png"/><Relationship Id="rId5" Type="http://schemas.openxmlformats.org/officeDocument/2006/relationships/image" Target="../media/image1074.png"/><Relationship Id="rId6" Type="http://schemas.openxmlformats.org/officeDocument/2006/relationships/image" Target="../media/image1075.png"/><Relationship Id="rId7" Type="http://schemas.openxmlformats.org/officeDocument/2006/relationships/image" Target="../media/image1076.png"/><Relationship Id="rId8" Type="http://schemas.openxmlformats.org/officeDocument/2006/relationships/image" Target="../media/image1077.png"/><Relationship Id="rId9" Type="http://schemas.openxmlformats.org/officeDocument/2006/relationships/image" Target="../media/image1078.png"/><Relationship Id="rId10" Type="http://schemas.openxmlformats.org/officeDocument/2006/relationships/image" Target="../media/image1079.png"/><Relationship Id="rId11" Type="http://schemas.openxmlformats.org/officeDocument/2006/relationships/image" Target="../media/image1080.png"/><Relationship Id="rId12" Type="http://schemas.openxmlformats.org/officeDocument/2006/relationships/image" Target="../media/image1081.png"/><Relationship Id="rId13" Type="http://schemas.openxmlformats.org/officeDocument/2006/relationships/image" Target="../media/image1082.png"/><Relationship Id="rId14" Type="http://schemas.openxmlformats.org/officeDocument/2006/relationships/image" Target="../media/image1083.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84.png"/><Relationship Id="rId3" Type="http://schemas.openxmlformats.org/officeDocument/2006/relationships/image" Target="../media/image1085.png"/><Relationship Id="rId4" Type="http://schemas.openxmlformats.org/officeDocument/2006/relationships/image" Target="../media/image1086.png"/><Relationship Id="rId5" Type="http://schemas.openxmlformats.org/officeDocument/2006/relationships/image" Target="../media/image1087.png"/><Relationship Id="rId6" Type="http://schemas.openxmlformats.org/officeDocument/2006/relationships/image" Target="../media/image1088.png"/><Relationship Id="rId7" Type="http://schemas.openxmlformats.org/officeDocument/2006/relationships/image" Target="../media/image1089.png"/><Relationship Id="rId8" Type="http://schemas.openxmlformats.org/officeDocument/2006/relationships/image" Target="../media/image1090.png"/><Relationship Id="rId9" Type="http://schemas.openxmlformats.org/officeDocument/2006/relationships/image" Target="../media/image1091.png"/><Relationship Id="rId10" Type="http://schemas.openxmlformats.org/officeDocument/2006/relationships/image" Target="../media/image1092.png"/><Relationship Id="rId11" Type="http://schemas.openxmlformats.org/officeDocument/2006/relationships/image" Target="../media/image1093.png"/><Relationship Id="rId12" Type="http://schemas.openxmlformats.org/officeDocument/2006/relationships/image" Target="../media/image1094.png"/><Relationship Id="rId13" Type="http://schemas.openxmlformats.org/officeDocument/2006/relationships/image" Target="../media/image1095.png"/><Relationship Id="rId14" Type="http://schemas.openxmlformats.org/officeDocument/2006/relationships/image" Target="../media/image1096.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97.png"/><Relationship Id="rId3" Type="http://schemas.openxmlformats.org/officeDocument/2006/relationships/image" Target="../media/image1098.png"/><Relationship Id="rId4" Type="http://schemas.openxmlformats.org/officeDocument/2006/relationships/image" Target="../media/image1099.png"/><Relationship Id="rId5" Type="http://schemas.openxmlformats.org/officeDocument/2006/relationships/image" Target="../media/image1100.png"/><Relationship Id="rId6" Type="http://schemas.openxmlformats.org/officeDocument/2006/relationships/image" Target="../media/image1101.png"/><Relationship Id="rId7" Type="http://schemas.openxmlformats.org/officeDocument/2006/relationships/image" Target="../media/image1102.png"/><Relationship Id="rId8" Type="http://schemas.openxmlformats.org/officeDocument/2006/relationships/image" Target="../media/image1103.png"/><Relationship Id="rId9" Type="http://schemas.openxmlformats.org/officeDocument/2006/relationships/image" Target="../media/image1104.png"/><Relationship Id="rId10" Type="http://schemas.openxmlformats.org/officeDocument/2006/relationships/image" Target="../media/image1105.png"/><Relationship Id="rId11" Type="http://schemas.openxmlformats.org/officeDocument/2006/relationships/image" Target="../media/image1106.png"/><Relationship Id="rId12" Type="http://schemas.openxmlformats.org/officeDocument/2006/relationships/image" Target="../media/image1107.png"/><Relationship Id="rId13" Type="http://schemas.openxmlformats.org/officeDocument/2006/relationships/image" Target="../media/image1108.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1109.png"/><Relationship Id="rId4" Type="http://schemas.openxmlformats.org/officeDocument/2006/relationships/image" Target="../media/image1110.png"/><Relationship Id="rId5" Type="http://schemas.openxmlformats.org/officeDocument/2006/relationships/image" Target="../media/image1111.png"/><Relationship Id="rId6" Type="http://schemas.openxmlformats.org/officeDocument/2006/relationships/image" Target="../media/image1112.png"/><Relationship Id="rId7" Type="http://schemas.openxmlformats.org/officeDocument/2006/relationships/image" Target="../media/image1113.png"/><Relationship Id="rId8" Type="http://schemas.openxmlformats.org/officeDocument/2006/relationships/image" Target="../media/image1114.png"/><Relationship Id="rId9" Type="http://schemas.openxmlformats.org/officeDocument/2006/relationships/image" Target="../media/image1115.png"/><Relationship Id="rId10" Type="http://schemas.openxmlformats.org/officeDocument/2006/relationships/image" Target="../media/image1116.png"/><Relationship Id="rId11" Type="http://schemas.openxmlformats.org/officeDocument/2006/relationships/image" Target="../media/image1117.png"/><Relationship Id="rId12" Type="http://schemas.openxmlformats.org/officeDocument/2006/relationships/image" Target="../media/image1118.png"/><Relationship Id="rId13" Type="http://schemas.openxmlformats.org/officeDocument/2006/relationships/image" Target="../media/image1119.png"/><Relationship Id="rId14" Type="http://schemas.openxmlformats.org/officeDocument/2006/relationships/image" Target="../media/image1120.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21.png"/><Relationship Id="rId3" Type="http://schemas.openxmlformats.org/officeDocument/2006/relationships/image" Target="../media/image1122.png"/><Relationship Id="rId4" Type="http://schemas.openxmlformats.org/officeDocument/2006/relationships/image" Target="../media/image1123.png"/><Relationship Id="rId5" Type="http://schemas.openxmlformats.org/officeDocument/2006/relationships/image" Target="../media/image1124.png"/><Relationship Id="rId6" Type="http://schemas.openxmlformats.org/officeDocument/2006/relationships/image" Target="../media/image1125.png"/><Relationship Id="rId7" Type="http://schemas.openxmlformats.org/officeDocument/2006/relationships/image" Target="../media/image1126.png"/><Relationship Id="rId8" Type="http://schemas.openxmlformats.org/officeDocument/2006/relationships/image" Target="../media/image1127.png"/><Relationship Id="rId9" Type="http://schemas.openxmlformats.org/officeDocument/2006/relationships/image" Target="../media/image1128.png"/><Relationship Id="rId10" Type="http://schemas.openxmlformats.org/officeDocument/2006/relationships/image" Target="../media/image1129.png"/><Relationship Id="rId11" Type="http://schemas.openxmlformats.org/officeDocument/2006/relationships/image" Target="../media/image1130.png"/><Relationship Id="rId12" Type="http://schemas.openxmlformats.org/officeDocument/2006/relationships/image" Target="../media/image1131.png"/><Relationship Id="rId13" Type="http://schemas.openxmlformats.org/officeDocument/2006/relationships/image" Target="../media/image1132.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33.png"/><Relationship Id="rId3" Type="http://schemas.openxmlformats.org/officeDocument/2006/relationships/image" Target="../media/image1134.png"/><Relationship Id="rId4" Type="http://schemas.openxmlformats.org/officeDocument/2006/relationships/image" Target="../media/image1135.png"/><Relationship Id="rId5" Type="http://schemas.openxmlformats.org/officeDocument/2006/relationships/image" Target="../media/image1136.png"/><Relationship Id="rId6" Type="http://schemas.openxmlformats.org/officeDocument/2006/relationships/image" Target="../media/image1137.png"/><Relationship Id="rId7" Type="http://schemas.openxmlformats.org/officeDocument/2006/relationships/image" Target="../media/image1138.png"/><Relationship Id="rId8" Type="http://schemas.openxmlformats.org/officeDocument/2006/relationships/image" Target="../media/image1139.png"/><Relationship Id="rId9" Type="http://schemas.openxmlformats.org/officeDocument/2006/relationships/image" Target="../media/image1140.png"/><Relationship Id="rId10" Type="http://schemas.openxmlformats.org/officeDocument/2006/relationships/image" Target="../media/image1141.png"/><Relationship Id="rId11" Type="http://schemas.openxmlformats.org/officeDocument/2006/relationships/image" Target="../media/image1142.png"/><Relationship Id="rId12" Type="http://schemas.openxmlformats.org/officeDocument/2006/relationships/image" Target="../media/image1143.png"/><Relationship Id="rId13" Type="http://schemas.openxmlformats.org/officeDocument/2006/relationships/image" Target="../media/image1144.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5.png"/><Relationship Id="rId3" Type="http://schemas.openxmlformats.org/officeDocument/2006/relationships/image" Target="../media/image1146.png"/><Relationship Id="rId4" Type="http://schemas.openxmlformats.org/officeDocument/2006/relationships/image" Target="../media/image1147.png"/><Relationship Id="rId5" Type="http://schemas.openxmlformats.org/officeDocument/2006/relationships/image" Target="../media/image1148.png"/><Relationship Id="rId6" Type="http://schemas.openxmlformats.org/officeDocument/2006/relationships/image" Target="../media/image1149.png"/><Relationship Id="rId7" Type="http://schemas.openxmlformats.org/officeDocument/2006/relationships/image" Target="../media/image1150.png"/><Relationship Id="rId8" Type="http://schemas.openxmlformats.org/officeDocument/2006/relationships/image" Target="../media/image1151.png"/><Relationship Id="rId9" Type="http://schemas.openxmlformats.org/officeDocument/2006/relationships/image" Target="../media/image1152.png"/><Relationship Id="rId10" Type="http://schemas.openxmlformats.org/officeDocument/2006/relationships/image" Target="../media/image1153.png"/><Relationship Id="rId11" Type="http://schemas.openxmlformats.org/officeDocument/2006/relationships/image" Target="../media/image1154.png"/><Relationship Id="rId12" Type="http://schemas.openxmlformats.org/officeDocument/2006/relationships/image" Target="../media/image1155.png"/><Relationship Id="rId13" Type="http://schemas.openxmlformats.org/officeDocument/2006/relationships/image" Target="../media/image1156.png"/><Relationship Id="rId14" Type="http://schemas.openxmlformats.org/officeDocument/2006/relationships/image" Target="../media/image115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58.png"/><Relationship Id="rId3" Type="http://schemas.openxmlformats.org/officeDocument/2006/relationships/image" Target="../media/image1159.png"/><Relationship Id="rId4" Type="http://schemas.openxmlformats.org/officeDocument/2006/relationships/image" Target="../media/image1160.png"/><Relationship Id="rId5" Type="http://schemas.openxmlformats.org/officeDocument/2006/relationships/image" Target="../media/image1161.png"/><Relationship Id="rId6" Type="http://schemas.openxmlformats.org/officeDocument/2006/relationships/image" Target="../media/image1162.png"/><Relationship Id="rId7" Type="http://schemas.openxmlformats.org/officeDocument/2006/relationships/image" Target="../media/image1163.png"/><Relationship Id="rId8" Type="http://schemas.openxmlformats.org/officeDocument/2006/relationships/image" Target="../media/image1164.png"/><Relationship Id="rId9" Type="http://schemas.openxmlformats.org/officeDocument/2006/relationships/image" Target="../media/image1165.png"/><Relationship Id="rId10" Type="http://schemas.openxmlformats.org/officeDocument/2006/relationships/image" Target="../media/image1166.png"/><Relationship Id="rId11" Type="http://schemas.openxmlformats.org/officeDocument/2006/relationships/image" Target="../media/image1167.png"/><Relationship Id="rId12" Type="http://schemas.openxmlformats.org/officeDocument/2006/relationships/image" Target="../media/image1168.png"/><Relationship Id="rId13" Type="http://schemas.openxmlformats.org/officeDocument/2006/relationships/image" Target="../media/image1169.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70.png"/><Relationship Id="rId3" Type="http://schemas.openxmlformats.org/officeDocument/2006/relationships/image" Target="../media/image1171.png"/><Relationship Id="rId4" Type="http://schemas.openxmlformats.org/officeDocument/2006/relationships/image" Target="../media/image1172.png"/><Relationship Id="rId5" Type="http://schemas.openxmlformats.org/officeDocument/2006/relationships/image" Target="../media/image1173.png"/><Relationship Id="rId6" Type="http://schemas.openxmlformats.org/officeDocument/2006/relationships/image" Target="../media/image1174.png"/><Relationship Id="rId7" Type="http://schemas.openxmlformats.org/officeDocument/2006/relationships/image" Target="../media/image1175.png"/><Relationship Id="rId8" Type="http://schemas.openxmlformats.org/officeDocument/2006/relationships/image" Target="../media/image1176.png"/><Relationship Id="rId9" Type="http://schemas.openxmlformats.org/officeDocument/2006/relationships/image" Target="../media/image1177.png"/><Relationship Id="rId10" Type="http://schemas.openxmlformats.org/officeDocument/2006/relationships/image" Target="../media/image1178.png"/><Relationship Id="rId11" Type="http://schemas.openxmlformats.org/officeDocument/2006/relationships/image" Target="../media/image1179.png"/><Relationship Id="rId12" Type="http://schemas.openxmlformats.org/officeDocument/2006/relationships/image" Target="../media/image1180.png"/><Relationship Id="rId13" Type="http://schemas.openxmlformats.org/officeDocument/2006/relationships/image" Target="../media/image1181.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82.png"/><Relationship Id="rId3" Type="http://schemas.openxmlformats.org/officeDocument/2006/relationships/image" Target="../media/image1183.png"/><Relationship Id="rId4" Type="http://schemas.openxmlformats.org/officeDocument/2006/relationships/image" Target="../media/image1184.png"/><Relationship Id="rId5" Type="http://schemas.openxmlformats.org/officeDocument/2006/relationships/image" Target="../media/image1185.png"/><Relationship Id="rId6" Type="http://schemas.openxmlformats.org/officeDocument/2006/relationships/image" Target="../media/image1186.png"/><Relationship Id="rId7" Type="http://schemas.openxmlformats.org/officeDocument/2006/relationships/image" Target="../media/image1187.png"/><Relationship Id="rId8" Type="http://schemas.openxmlformats.org/officeDocument/2006/relationships/image" Target="../media/image1188.png"/><Relationship Id="rId9" Type="http://schemas.openxmlformats.org/officeDocument/2006/relationships/image" Target="../media/image1189.png"/><Relationship Id="rId10" Type="http://schemas.openxmlformats.org/officeDocument/2006/relationships/image" Target="../media/image1190.png"/><Relationship Id="rId11" Type="http://schemas.openxmlformats.org/officeDocument/2006/relationships/image" Target="../media/image1191.png"/><Relationship Id="rId12" Type="http://schemas.openxmlformats.org/officeDocument/2006/relationships/image" Target="../media/image1192.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193.png"/><Relationship Id="rId4" Type="http://schemas.openxmlformats.org/officeDocument/2006/relationships/image" Target="../media/image1194.png"/><Relationship Id="rId5" Type="http://schemas.openxmlformats.org/officeDocument/2006/relationships/image" Target="../media/image1195.png"/><Relationship Id="rId6" Type="http://schemas.openxmlformats.org/officeDocument/2006/relationships/image" Target="../media/image1196.png"/><Relationship Id="rId7" Type="http://schemas.openxmlformats.org/officeDocument/2006/relationships/image" Target="../media/image1197.png"/><Relationship Id="rId8" Type="http://schemas.openxmlformats.org/officeDocument/2006/relationships/image" Target="../media/image1198.png"/><Relationship Id="rId9" Type="http://schemas.openxmlformats.org/officeDocument/2006/relationships/image" Target="../media/image1199.png"/><Relationship Id="rId10" Type="http://schemas.openxmlformats.org/officeDocument/2006/relationships/image" Target="../media/image1200.png"/><Relationship Id="rId11" Type="http://schemas.openxmlformats.org/officeDocument/2006/relationships/image" Target="../media/image1201.png"/><Relationship Id="rId12" Type="http://schemas.openxmlformats.org/officeDocument/2006/relationships/image" Target="../media/image1202.png"/><Relationship Id="rId13" Type="http://schemas.openxmlformats.org/officeDocument/2006/relationships/image" Target="../media/image1203.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04.png"/><Relationship Id="rId3" Type="http://schemas.openxmlformats.org/officeDocument/2006/relationships/image" Target="../media/image1205.png"/><Relationship Id="rId4" Type="http://schemas.openxmlformats.org/officeDocument/2006/relationships/image" Target="../media/image1206.png"/><Relationship Id="rId5" Type="http://schemas.openxmlformats.org/officeDocument/2006/relationships/image" Target="../media/image1207.png"/><Relationship Id="rId6" Type="http://schemas.openxmlformats.org/officeDocument/2006/relationships/image" Target="../media/image1208.png"/><Relationship Id="rId7" Type="http://schemas.openxmlformats.org/officeDocument/2006/relationships/image" Target="../media/image1209.png"/><Relationship Id="rId8" Type="http://schemas.openxmlformats.org/officeDocument/2006/relationships/image" Target="../media/image1210.png"/><Relationship Id="rId9" Type="http://schemas.openxmlformats.org/officeDocument/2006/relationships/image" Target="../media/image1211.png"/><Relationship Id="rId10" Type="http://schemas.openxmlformats.org/officeDocument/2006/relationships/image" Target="../media/image1212.png"/><Relationship Id="rId11" Type="http://schemas.openxmlformats.org/officeDocument/2006/relationships/image" Target="../media/image1213.png"/><Relationship Id="rId12" Type="http://schemas.openxmlformats.org/officeDocument/2006/relationships/image" Target="../media/image1214.png"/><Relationship Id="rId13" Type="http://schemas.openxmlformats.org/officeDocument/2006/relationships/image" Target="../media/image1215.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16.png"/><Relationship Id="rId3" Type="http://schemas.openxmlformats.org/officeDocument/2006/relationships/image" Target="../media/image1217.png"/><Relationship Id="rId4" Type="http://schemas.openxmlformats.org/officeDocument/2006/relationships/image" Target="../media/image1218.png"/><Relationship Id="rId5" Type="http://schemas.openxmlformats.org/officeDocument/2006/relationships/image" Target="../media/image1219.png"/><Relationship Id="rId6" Type="http://schemas.openxmlformats.org/officeDocument/2006/relationships/image" Target="../media/image1220.png"/><Relationship Id="rId7" Type="http://schemas.openxmlformats.org/officeDocument/2006/relationships/image" Target="../media/image1221.png"/><Relationship Id="rId8" Type="http://schemas.openxmlformats.org/officeDocument/2006/relationships/image" Target="../media/image1222.png"/><Relationship Id="rId9" Type="http://schemas.openxmlformats.org/officeDocument/2006/relationships/image" Target="../media/image1223.png"/><Relationship Id="rId10" Type="http://schemas.openxmlformats.org/officeDocument/2006/relationships/image" Target="../media/image1224.png"/><Relationship Id="rId11" Type="http://schemas.openxmlformats.org/officeDocument/2006/relationships/image" Target="../media/image1225.png"/><Relationship Id="rId12" Type="http://schemas.openxmlformats.org/officeDocument/2006/relationships/image" Target="../media/image1226.png"/><Relationship Id="rId13" Type="http://schemas.openxmlformats.org/officeDocument/2006/relationships/image" Target="../media/image1227.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28.png"/><Relationship Id="rId3" Type="http://schemas.openxmlformats.org/officeDocument/2006/relationships/image" Target="../media/image1229.png"/><Relationship Id="rId4" Type="http://schemas.openxmlformats.org/officeDocument/2006/relationships/image" Target="../media/image1230.png"/><Relationship Id="rId5" Type="http://schemas.openxmlformats.org/officeDocument/2006/relationships/image" Target="../media/image1231.png"/><Relationship Id="rId6" Type="http://schemas.openxmlformats.org/officeDocument/2006/relationships/image" Target="../media/image1232.png"/><Relationship Id="rId7" Type="http://schemas.openxmlformats.org/officeDocument/2006/relationships/image" Target="../media/image1233.png"/><Relationship Id="rId8" Type="http://schemas.openxmlformats.org/officeDocument/2006/relationships/image" Target="../media/image1234.png"/><Relationship Id="rId9" Type="http://schemas.openxmlformats.org/officeDocument/2006/relationships/image" Target="../media/image1235.png"/><Relationship Id="rId10" Type="http://schemas.openxmlformats.org/officeDocument/2006/relationships/image" Target="../media/image1236.png"/><Relationship Id="rId11" Type="http://schemas.openxmlformats.org/officeDocument/2006/relationships/image" Target="../media/image1237.png"/><Relationship Id="rId12" Type="http://schemas.openxmlformats.org/officeDocument/2006/relationships/image" Target="../media/image1238.png"/><Relationship Id="rId13" Type="http://schemas.openxmlformats.org/officeDocument/2006/relationships/image" Target="../media/image1239.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40.png"/><Relationship Id="rId3" Type="http://schemas.openxmlformats.org/officeDocument/2006/relationships/image" Target="../media/image1241.png"/><Relationship Id="rId4" Type="http://schemas.openxmlformats.org/officeDocument/2006/relationships/image" Target="../media/image1242.png"/><Relationship Id="rId5" Type="http://schemas.openxmlformats.org/officeDocument/2006/relationships/image" Target="../media/image1243.png"/><Relationship Id="rId6" Type="http://schemas.openxmlformats.org/officeDocument/2006/relationships/image" Target="../media/image1244.png"/><Relationship Id="rId7" Type="http://schemas.openxmlformats.org/officeDocument/2006/relationships/image" Target="../media/image1245.png"/><Relationship Id="rId8" Type="http://schemas.openxmlformats.org/officeDocument/2006/relationships/image" Target="../media/image1246.png"/><Relationship Id="rId9" Type="http://schemas.openxmlformats.org/officeDocument/2006/relationships/image" Target="../media/image1247.png"/><Relationship Id="rId10" Type="http://schemas.openxmlformats.org/officeDocument/2006/relationships/image" Target="../media/image1248.png"/><Relationship Id="rId11" Type="http://schemas.openxmlformats.org/officeDocument/2006/relationships/image" Target="../media/image1249.png"/><Relationship Id="rId12" Type="http://schemas.openxmlformats.org/officeDocument/2006/relationships/image" Target="../media/image1250.png"/><Relationship Id="rId13" Type="http://schemas.openxmlformats.org/officeDocument/2006/relationships/image" Target="../media/image1251.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2.png"/><Relationship Id="rId3" Type="http://schemas.openxmlformats.org/officeDocument/2006/relationships/image" Target="../media/image1253.png"/><Relationship Id="rId4" Type="http://schemas.openxmlformats.org/officeDocument/2006/relationships/image" Target="../media/image1254.png"/><Relationship Id="rId5" Type="http://schemas.openxmlformats.org/officeDocument/2006/relationships/image" Target="../media/image1255.png"/><Relationship Id="rId6" Type="http://schemas.openxmlformats.org/officeDocument/2006/relationships/image" Target="../media/image1256.png"/><Relationship Id="rId7" Type="http://schemas.openxmlformats.org/officeDocument/2006/relationships/image" Target="../media/image1257.png"/><Relationship Id="rId8" Type="http://schemas.openxmlformats.org/officeDocument/2006/relationships/image" Target="../media/image1258.png"/><Relationship Id="rId9" Type="http://schemas.openxmlformats.org/officeDocument/2006/relationships/image" Target="../media/image1259.png"/><Relationship Id="rId10" Type="http://schemas.openxmlformats.org/officeDocument/2006/relationships/image" Target="../media/image1260.png"/><Relationship Id="rId11" Type="http://schemas.openxmlformats.org/officeDocument/2006/relationships/image" Target="../media/image1261.png"/><Relationship Id="rId12" Type="http://schemas.openxmlformats.org/officeDocument/2006/relationships/image" Target="../media/image1262.png"/><Relationship Id="rId13" Type="http://schemas.openxmlformats.org/officeDocument/2006/relationships/image" Target="../media/image1263.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64.png"/><Relationship Id="rId3" Type="http://schemas.openxmlformats.org/officeDocument/2006/relationships/image" Target="../media/image1265.png"/><Relationship Id="rId4" Type="http://schemas.openxmlformats.org/officeDocument/2006/relationships/image" Target="../media/image1266.png"/><Relationship Id="rId5" Type="http://schemas.openxmlformats.org/officeDocument/2006/relationships/image" Target="../media/image1267.png"/><Relationship Id="rId6" Type="http://schemas.openxmlformats.org/officeDocument/2006/relationships/image" Target="../media/image1268.png"/><Relationship Id="rId7" Type="http://schemas.openxmlformats.org/officeDocument/2006/relationships/image" Target="../media/image1269.png"/><Relationship Id="rId8" Type="http://schemas.openxmlformats.org/officeDocument/2006/relationships/image" Target="../media/image1270.png"/><Relationship Id="rId9" Type="http://schemas.openxmlformats.org/officeDocument/2006/relationships/image" Target="../media/image1271.png"/><Relationship Id="rId10" Type="http://schemas.openxmlformats.org/officeDocument/2006/relationships/image" Target="../media/image1272.png"/><Relationship Id="rId11" Type="http://schemas.openxmlformats.org/officeDocument/2006/relationships/image" Target="../media/image1273.png"/><Relationship Id="rId12" Type="http://schemas.openxmlformats.org/officeDocument/2006/relationships/image" Target="../media/image1274.png"/><Relationship Id="rId13" Type="http://schemas.openxmlformats.org/officeDocument/2006/relationships/image" Target="../media/image127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76.png"/><Relationship Id="rId3" Type="http://schemas.openxmlformats.org/officeDocument/2006/relationships/image" Target="../media/image1277.png"/><Relationship Id="rId4" Type="http://schemas.openxmlformats.org/officeDocument/2006/relationships/image" Target="../media/image1278.png"/><Relationship Id="rId5" Type="http://schemas.openxmlformats.org/officeDocument/2006/relationships/image" Target="../media/image1279.png"/><Relationship Id="rId6" Type="http://schemas.openxmlformats.org/officeDocument/2006/relationships/image" Target="../media/image1280.png"/><Relationship Id="rId7" Type="http://schemas.openxmlformats.org/officeDocument/2006/relationships/image" Target="../media/image1281.png"/><Relationship Id="rId8" Type="http://schemas.openxmlformats.org/officeDocument/2006/relationships/image" Target="../media/image1282.png"/><Relationship Id="rId9" Type="http://schemas.openxmlformats.org/officeDocument/2006/relationships/image" Target="../media/image1283.png"/><Relationship Id="rId10" Type="http://schemas.openxmlformats.org/officeDocument/2006/relationships/image" Target="../media/image1284.png"/><Relationship Id="rId11" Type="http://schemas.openxmlformats.org/officeDocument/2006/relationships/image" Target="../media/image1285.png"/><Relationship Id="rId12" Type="http://schemas.openxmlformats.org/officeDocument/2006/relationships/image" Target="../media/image1286.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87.png"/><Relationship Id="rId3" Type="http://schemas.openxmlformats.org/officeDocument/2006/relationships/image" Target="../media/image1288.png"/><Relationship Id="rId4" Type="http://schemas.openxmlformats.org/officeDocument/2006/relationships/image" Target="../media/image1289.png"/><Relationship Id="rId5" Type="http://schemas.openxmlformats.org/officeDocument/2006/relationships/image" Target="../media/image1290.png"/><Relationship Id="rId6" Type="http://schemas.openxmlformats.org/officeDocument/2006/relationships/image" Target="../media/image1291.png"/><Relationship Id="rId7" Type="http://schemas.openxmlformats.org/officeDocument/2006/relationships/image" Target="../media/image1292.png"/><Relationship Id="rId8" Type="http://schemas.openxmlformats.org/officeDocument/2006/relationships/image" Target="../media/image1293.png"/><Relationship Id="rId9" Type="http://schemas.openxmlformats.org/officeDocument/2006/relationships/image" Target="../media/image1294.png"/><Relationship Id="rId10" Type="http://schemas.openxmlformats.org/officeDocument/2006/relationships/image" Target="../media/image1295.png"/><Relationship Id="rId11" Type="http://schemas.openxmlformats.org/officeDocument/2006/relationships/image" Target="../media/image1296.png"/><Relationship Id="rId12" Type="http://schemas.openxmlformats.org/officeDocument/2006/relationships/image" Target="../media/image1297.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98.png"/><Relationship Id="rId3" Type="http://schemas.openxmlformats.org/officeDocument/2006/relationships/image" Target="../media/image1299.png"/><Relationship Id="rId4" Type="http://schemas.openxmlformats.org/officeDocument/2006/relationships/image" Target="../media/image1300.png"/><Relationship Id="rId5" Type="http://schemas.openxmlformats.org/officeDocument/2006/relationships/image" Target="../media/image1301.png"/><Relationship Id="rId6" Type="http://schemas.openxmlformats.org/officeDocument/2006/relationships/image" Target="../media/image1302.png"/><Relationship Id="rId7" Type="http://schemas.openxmlformats.org/officeDocument/2006/relationships/image" Target="../media/image1303.png"/><Relationship Id="rId8" Type="http://schemas.openxmlformats.org/officeDocument/2006/relationships/image" Target="../media/image1304.png"/><Relationship Id="rId9" Type="http://schemas.openxmlformats.org/officeDocument/2006/relationships/image" Target="../media/image1305.png"/><Relationship Id="rId10" Type="http://schemas.openxmlformats.org/officeDocument/2006/relationships/image" Target="../media/image1306.png"/><Relationship Id="rId11" Type="http://schemas.openxmlformats.org/officeDocument/2006/relationships/image" Target="../media/image1307.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08.png"/><Relationship Id="rId3" Type="http://schemas.openxmlformats.org/officeDocument/2006/relationships/image" Target="../media/image1309.png"/><Relationship Id="rId4" Type="http://schemas.openxmlformats.org/officeDocument/2006/relationships/image" Target="../media/image1310.png"/><Relationship Id="rId5" Type="http://schemas.openxmlformats.org/officeDocument/2006/relationships/image" Target="../media/image1311.png"/><Relationship Id="rId6" Type="http://schemas.openxmlformats.org/officeDocument/2006/relationships/image" Target="../media/image1312.png"/><Relationship Id="rId7" Type="http://schemas.openxmlformats.org/officeDocument/2006/relationships/image" Target="../media/image1313.png"/><Relationship Id="rId8" Type="http://schemas.openxmlformats.org/officeDocument/2006/relationships/image" Target="../media/image1314.png"/><Relationship Id="rId9" Type="http://schemas.openxmlformats.org/officeDocument/2006/relationships/image" Target="../media/image1315.png"/><Relationship Id="rId10" Type="http://schemas.openxmlformats.org/officeDocument/2006/relationships/image" Target="../media/image1316.png"/><Relationship Id="rId11" Type="http://schemas.openxmlformats.org/officeDocument/2006/relationships/image" Target="../media/image1317.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1318.png"/><Relationship Id="rId4" Type="http://schemas.openxmlformats.org/officeDocument/2006/relationships/image" Target="../media/image1319.png"/><Relationship Id="rId5" Type="http://schemas.openxmlformats.org/officeDocument/2006/relationships/image" Target="../media/image1320.png"/><Relationship Id="rId6" Type="http://schemas.openxmlformats.org/officeDocument/2006/relationships/image" Target="../media/image1321.png"/><Relationship Id="rId7" Type="http://schemas.openxmlformats.org/officeDocument/2006/relationships/image" Target="../media/image1322.png"/><Relationship Id="rId8" Type="http://schemas.openxmlformats.org/officeDocument/2006/relationships/image" Target="../media/image1323.png"/><Relationship Id="rId9" Type="http://schemas.openxmlformats.org/officeDocument/2006/relationships/image" Target="../media/image1324.png"/><Relationship Id="rId10" Type="http://schemas.openxmlformats.org/officeDocument/2006/relationships/image" Target="../media/image1325.png"/><Relationship Id="rId11" Type="http://schemas.openxmlformats.org/officeDocument/2006/relationships/image" Target="../media/image1326.png"/><Relationship Id="rId12" Type="http://schemas.openxmlformats.org/officeDocument/2006/relationships/image" Target="../media/image1327.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1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1328.png"/><Relationship Id="rId4" Type="http://schemas.openxmlformats.org/officeDocument/2006/relationships/image" Target="../media/image1329.png"/><Relationship Id="rId5" Type="http://schemas.openxmlformats.org/officeDocument/2006/relationships/image" Target="../media/image1330.png"/><Relationship Id="rId6" Type="http://schemas.openxmlformats.org/officeDocument/2006/relationships/image" Target="../media/image1331.png"/><Relationship Id="rId7" Type="http://schemas.openxmlformats.org/officeDocument/2006/relationships/image" Target="../media/image1332.png"/><Relationship Id="rId8" Type="http://schemas.openxmlformats.org/officeDocument/2006/relationships/image" Target="../media/image1333.png"/><Relationship Id="rId9" Type="http://schemas.openxmlformats.org/officeDocument/2006/relationships/image" Target="../media/image1334.png"/></Relationships>

</file>

<file path=ppt/slides/_rels/slide1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35.png"/><Relationship Id="rId3" Type="http://schemas.openxmlformats.org/officeDocument/2006/relationships/image" Target="../media/image1336.png"/><Relationship Id="rId4" Type="http://schemas.openxmlformats.org/officeDocument/2006/relationships/image" Target="../media/image1337.png"/><Relationship Id="rId5" Type="http://schemas.openxmlformats.org/officeDocument/2006/relationships/image" Target="../media/image1338.png"/><Relationship Id="rId6" Type="http://schemas.openxmlformats.org/officeDocument/2006/relationships/image" Target="../media/image1339.png"/><Relationship Id="rId7" Type="http://schemas.openxmlformats.org/officeDocument/2006/relationships/image" Target="../media/image1340.png"/><Relationship Id="rId8" Type="http://schemas.openxmlformats.org/officeDocument/2006/relationships/image" Target="../media/image1341.png"/><Relationship Id="rId9" Type="http://schemas.openxmlformats.org/officeDocument/2006/relationships/image" Target="../media/image1342.png"/><Relationship Id="rId10" Type="http://schemas.openxmlformats.org/officeDocument/2006/relationships/image" Target="../media/image134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44.png"/><Relationship Id="rId3" Type="http://schemas.openxmlformats.org/officeDocument/2006/relationships/image" Target="../media/image1345.png"/><Relationship Id="rId4" Type="http://schemas.openxmlformats.org/officeDocument/2006/relationships/image" Target="../media/image1346.png"/><Relationship Id="rId5" Type="http://schemas.openxmlformats.org/officeDocument/2006/relationships/image" Target="../media/image1347.png"/><Relationship Id="rId6" Type="http://schemas.openxmlformats.org/officeDocument/2006/relationships/image" Target="../media/image1348.png"/><Relationship Id="rId7" Type="http://schemas.openxmlformats.org/officeDocument/2006/relationships/image" Target="../media/image1349.png"/><Relationship Id="rId8" Type="http://schemas.openxmlformats.org/officeDocument/2006/relationships/image" Target="../media/image1350.png"/><Relationship Id="rId9" Type="http://schemas.openxmlformats.org/officeDocument/2006/relationships/image" Target="../media/image1351.png"/><Relationship Id="rId10" Type="http://schemas.openxmlformats.org/officeDocument/2006/relationships/image" Target="../media/image1352.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1353.png"/><Relationship Id="rId4" Type="http://schemas.openxmlformats.org/officeDocument/2006/relationships/image" Target="../media/image1354.png"/><Relationship Id="rId5" Type="http://schemas.openxmlformats.org/officeDocument/2006/relationships/image" Target="../media/image1355.png"/><Relationship Id="rId6" Type="http://schemas.openxmlformats.org/officeDocument/2006/relationships/image" Target="../media/image1356.png"/><Relationship Id="rId7" Type="http://schemas.openxmlformats.org/officeDocument/2006/relationships/image" Target="../media/image1357.png"/><Relationship Id="rId8" Type="http://schemas.openxmlformats.org/officeDocument/2006/relationships/image" Target="../media/image1358.png"/><Relationship Id="rId9" Type="http://schemas.openxmlformats.org/officeDocument/2006/relationships/image" Target="../media/image1359.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1360.png"/><Relationship Id="rId4" Type="http://schemas.openxmlformats.org/officeDocument/2006/relationships/image" Target="../media/image1361.png"/><Relationship Id="rId5" Type="http://schemas.openxmlformats.org/officeDocument/2006/relationships/image" Target="../media/image1362.png"/><Relationship Id="rId6" Type="http://schemas.openxmlformats.org/officeDocument/2006/relationships/image" Target="../media/image1363.png"/><Relationship Id="rId7" Type="http://schemas.openxmlformats.org/officeDocument/2006/relationships/image" Target="../media/image1364.png"/><Relationship Id="rId8" Type="http://schemas.openxmlformats.org/officeDocument/2006/relationships/image" Target="../media/image1365.png"/><Relationship Id="rId9" Type="http://schemas.openxmlformats.org/officeDocument/2006/relationships/image" Target="../media/image1366.pn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1367.png"/><Relationship Id="rId4" Type="http://schemas.openxmlformats.org/officeDocument/2006/relationships/image" Target="../media/image1368.png"/><Relationship Id="rId5" Type="http://schemas.openxmlformats.org/officeDocument/2006/relationships/image" Target="../media/image1369.png"/><Relationship Id="rId6" Type="http://schemas.openxmlformats.org/officeDocument/2006/relationships/image" Target="../media/image1370.png"/><Relationship Id="rId7" Type="http://schemas.openxmlformats.org/officeDocument/2006/relationships/image" Target="../media/image1371.png"/><Relationship Id="rId8" Type="http://schemas.openxmlformats.org/officeDocument/2006/relationships/image" Target="../media/image1372.png"/><Relationship Id="rId9" Type="http://schemas.openxmlformats.org/officeDocument/2006/relationships/image" Target="../media/image1373.png"/><Relationship Id="rId10" Type="http://schemas.openxmlformats.org/officeDocument/2006/relationships/image" Target="../media/image1374.png"/></Relationships>

</file>

<file path=ppt/slides/_rels/slide18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1375.png"/><Relationship Id="rId4" Type="http://schemas.openxmlformats.org/officeDocument/2006/relationships/image" Target="../media/image1376.png"/><Relationship Id="rId5" Type="http://schemas.openxmlformats.org/officeDocument/2006/relationships/image" Target="../media/image1377.png"/><Relationship Id="rId6" Type="http://schemas.openxmlformats.org/officeDocument/2006/relationships/image" Target="../media/image1378.png"/><Relationship Id="rId7" Type="http://schemas.openxmlformats.org/officeDocument/2006/relationships/image" Target="../media/image1379.png"/><Relationship Id="rId8" Type="http://schemas.openxmlformats.org/officeDocument/2006/relationships/image" Target="../media/image1380.png"/><Relationship Id="rId9" Type="http://schemas.openxmlformats.org/officeDocument/2006/relationships/image" Target="../media/image1381.png"/><Relationship Id="rId10" Type="http://schemas.openxmlformats.org/officeDocument/2006/relationships/image" Target="../media/image1382.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1383.png"/><Relationship Id="rId4" Type="http://schemas.openxmlformats.org/officeDocument/2006/relationships/image" Target="../media/image1384.png"/><Relationship Id="rId5" Type="http://schemas.openxmlformats.org/officeDocument/2006/relationships/image" Target="../media/image1385.png"/><Relationship Id="rId6" Type="http://schemas.openxmlformats.org/officeDocument/2006/relationships/image" Target="../media/image1386.png"/><Relationship Id="rId7" Type="http://schemas.openxmlformats.org/officeDocument/2006/relationships/image" Target="../media/image1387.png"/><Relationship Id="rId8" Type="http://schemas.openxmlformats.org/officeDocument/2006/relationships/image" Target="../media/image1388.png"/><Relationship Id="rId9" Type="http://schemas.openxmlformats.org/officeDocument/2006/relationships/image" Target="../media/image1389.png"/><Relationship Id="rId10" Type="http://schemas.openxmlformats.org/officeDocument/2006/relationships/image" Target="../media/image1390.png"/><Relationship Id="rId11" Type="http://schemas.openxmlformats.org/officeDocument/2006/relationships/image" Target="../media/image1391.png"/></Relationships>

</file>

<file path=ppt/slides/_rels/slide1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1392.png"/><Relationship Id="rId4" Type="http://schemas.openxmlformats.org/officeDocument/2006/relationships/image" Target="../media/image1393.png"/><Relationship Id="rId5" Type="http://schemas.openxmlformats.org/officeDocument/2006/relationships/image" Target="../media/image1394.png"/><Relationship Id="rId6" Type="http://schemas.openxmlformats.org/officeDocument/2006/relationships/image" Target="../media/image1395.png"/><Relationship Id="rId7" Type="http://schemas.openxmlformats.org/officeDocument/2006/relationships/image" Target="../media/image1396.png"/><Relationship Id="rId8" Type="http://schemas.openxmlformats.org/officeDocument/2006/relationships/image" Target="../media/image1397.png"/><Relationship Id="rId9" Type="http://schemas.openxmlformats.org/officeDocument/2006/relationships/image" Target="../media/image1398.png"/><Relationship Id="rId10" Type="http://schemas.openxmlformats.org/officeDocument/2006/relationships/image" Target="../media/image1399.png"/><Relationship Id="rId11" Type="http://schemas.openxmlformats.org/officeDocument/2006/relationships/image" Target="../media/image1400.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1401.png"/><Relationship Id="rId4" Type="http://schemas.openxmlformats.org/officeDocument/2006/relationships/image" Target="../media/image1402.png"/><Relationship Id="rId5" Type="http://schemas.openxmlformats.org/officeDocument/2006/relationships/image" Target="../media/image1403.png"/><Relationship Id="rId6" Type="http://schemas.openxmlformats.org/officeDocument/2006/relationships/image" Target="../media/image1404.png"/><Relationship Id="rId7" Type="http://schemas.openxmlformats.org/officeDocument/2006/relationships/image" Target="../media/image1405.png"/><Relationship Id="rId8" Type="http://schemas.openxmlformats.org/officeDocument/2006/relationships/image" Target="../media/image1406.png"/><Relationship Id="rId9" Type="http://schemas.openxmlformats.org/officeDocument/2006/relationships/image" Target="../media/image1407.png"/><Relationship Id="rId10" Type="http://schemas.openxmlformats.org/officeDocument/2006/relationships/image" Target="../media/image1408.png"/></Relationships>

</file>

<file path=ppt/slides/_rels/slide1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1409.png"/><Relationship Id="rId4" Type="http://schemas.openxmlformats.org/officeDocument/2006/relationships/image" Target="../media/image1410.png"/><Relationship Id="rId5" Type="http://schemas.openxmlformats.org/officeDocument/2006/relationships/image" Target="../media/image1411.png"/><Relationship Id="rId6" Type="http://schemas.openxmlformats.org/officeDocument/2006/relationships/image" Target="../media/image1412.png"/><Relationship Id="rId7" Type="http://schemas.openxmlformats.org/officeDocument/2006/relationships/image" Target="../media/image1413.png"/><Relationship Id="rId8" Type="http://schemas.openxmlformats.org/officeDocument/2006/relationships/image" Target="../media/image1414.png"/><Relationship Id="rId9" Type="http://schemas.openxmlformats.org/officeDocument/2006/relationships/image" Target="../media/image1415.png"/><Relationship Id="rId10" Type="http://schemas.openxmlformats.org/officeDocument/2006/relationships/image" Target="../media/image1416.png"/><Relationship Id="rId11" Type="http://schemas.openxmlformats.org/officeDocument/2006/relationships/image" Target="../media/image14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18.png"/><Relationship Id="rId3" Type="http://schemas.openxmlformats.org/officeDocument/2006/relationships/image" Target="../media/image1419.png"/><Relationship Id="rId4" Type="http://schemas.openxmlformats.org/officeDocument/2006/relationships/image" Target="../media/image1420.png"/><Relationship Id="rId5" Type="http://schemas.openxmlformats.org/officeDocument/2006/relationships/image" Target="../media/image1421.png"/><Relationship Id="rId6" Type="http://schemas.openxmlformats.org/officeDocument/2006/relationships/image" Target="../media/image1422.png"/><Relationship Id="rId7" Type="http://schemas.openxmlformats.org/officeDocument/2006/relationships/image" Target="../media/image1423.png"/><Relationship Id="rId8" Type="http://schemas.openxmlformats.org/officeDocument/2006/relationships/image" Target="../media/image1424.png"/><Relationship Id="rId9" Type="http://schemas.openxmlformats.org/officeDocument/2006/relationships/image" Target="../media/image1425.png"/><Relationship Id="rId10" Type="http://schemas.openxmlformats.org/officeDocument/2006/relationships/image" Target="../media/image1426.png"/></Relationships>

</file>

<file path=ppt/slides/_rels/slide1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27.png"/><Relationship Id="rId3" Type="http://schemas.openxmlformats.org/officeDocument/2006/relationships/image" Target="../media/image1428.png"/><Relationship Id="rId4" Type="http://schemas.openxmlformats.org/officeDocument/2006/relationships/image" Target="../media/image1429.png"/><Relationship Id="rId5" Type="http://schemas.openxmlformats.org/officeDocument/2006/relationships/image" Target="../media/image1430.png"/><Relationship Id="rId6" Type="http://schemas.openxmlformats.org/officeDocument/2006/relationships/image" Target="../media/image1431.png"/><Relationship Id="rId7" Type="http://schemas.openxmlformats.org/officeDocument/2006/relationships/image" Target="../media/image1432.png"/><Relationship Id="rId8" Type="http://schemas.openxmlformats.org/officeDocument/2006/relationships/image" Target="../media/image1433.png"/><Relationship Id="rId9" Type="http://schemas.openxmlformats.org/officeDocument/2006/relationships/image" Target="../media/image1434.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1435.png"/><Relationship Id="rId4" Type="http://schemas.openxmlformats.org/officeDocument/2006/relationships/image" Target="../media/image1436.png"/><Relationship Id="rId5" Type="http://schemas.openxmlformats.org/officeDocument/2006/relationships/image" Target="../media/image1437.png"/><Relationship Id="rId6" Type="http://schemas.openxmlformats.org/officeDocument/2006/relationships/image" Target="../media/image1438.png"/><Relationship Id="rId7" Type="http://schemas.openxmlformats.org/officeDocument/2006/relationships/image" Target="../media/image1439.png"/><Relationship Id="rId8" Type="http://schemas.openxmlformats.org/officeDocument/2006/relationships/image" Target="../media/image1440.png"/><Relationship Id="rId9" Type="http://schemas.openxmlformats.org/officeDocument/2006/relationships/image" Target="../media/image1441.png"/><Relationship Id="rId10" Type="http://schemas.openxmlformats.org/officeDocument/2006/relationships/image" Target="../media/image1442.pn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43.png"/><Relationship Id="rId3" Type="http://schemas.openxmlformats.org/officeDocument/2006/relationships/image" Target="../media/image1444.png"/><Relationship Id="rId4" Type="http://schemas.openxmlformats.org/officeDocument/2006/relationships/image" Target="../media/image1445.png"/><Relationship Id="rId5" Type="http://schemas.openxmlformats.org/officeDocument/2006/relationships/image" Target="../media/image1446.png"/><Relationship Id="rId6" Type="http://schemas.openxmlformats.org/officeDocument/2006/relationships/image" Target="../media/image1447.png"/><Relationship Id="rId7" Type="http://schemas.openxmlformats.org/officeDocument/2006/relationships/image" Target="../media/image1448.png"/><Relationship Id="rId8" Type="http://schemas.openxmlformats.org/officeDocument/2006/relationships/image" Target="../media/image1449.png"/><Relationship Id="rId9" Type="http://schemas.openxmlformats.org/officeDocument/2006/relationships/image" Target="../media/image1450.png"/><Relationship Id="rId10" Type="http://schemas.openxmlformats.org/officeDocument/2006/relationships/image" Target="../media/image1451.pn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52.png"/><Relationship Id="rId3" Type="http://schemas.openxmlformats.org/officeDocument/2006/relationships/image" Target="../media/image1453.png"/><Relationship Id="rId4" Type="http://schemas.openxmlformats.org/officeDocument/2006/relationships/image" Target="../media/image1454.png"/><Relationship Id="rId5" Type="http://schemas.openxmlformats.org/officeDocument/2006/relationships/image" Target="../media/image1455.png"/><Relationship Id="rId6" Type="http://schemas.openxmlformats.org/officeDocument/2006/relationships/image" Target="../media/image1456.png"/><Relationship Id="rId7" Type="http://schemas.openxmlformats.org/officeDocument/2006/relationships/image" Target="../media/image1457.png"/><Relationship Id="rId8" Type="http://schemas.openxmlformats.org/officeDocument/2006/relationships/image" Target="../media/image1458.png"/><Relationship Id="rId9" Type="http://schemas.openxmlformats.org/officeDocument/2006/relationships/image" Target="../media/image1459.png"/><Relationship Id="rId10" Type="http://schemas.openxmlformats.org/officeDocument/2006/relationships/image" Target="../media/image1460.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1.png"/><Relationship Id="rId3" Type="http://schemas.openxmlformats.org/officeDocument/2006/relationships/image" Target="../media/image1462.png"/><Relationship Id="rId4" Type="http://schemas.openxmlformats.org/officeDocument/2006/relationships/image" Target="../media/image1463.png"/><Relationship Id="rId5" Type="http://schemas.openxmlformats.org/officeDocument/2006/relationships/image" Target="../media/image1464.png"/><Relationship Id="rId6" Type="http://schemas.openxmlformats.org/officeDocument/2006/relationships/image" Target="../media/image1465.png"/><Relationship Id="rId7" Type="http://schemas.openxmlformats.org/officeDocument/2006/relationships/image" Target="../media/image1466.png"/><Relationship Id="rId8" Type="http://schemas.openxmlformats.org/officeDocument/2006/relationships/image" Target="../media/image1467.png"/></Relationships>

</file>

<file path=ppt/slides/_rels/slide19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8.png"/><Relationship Id="rId3" Type="http://schemas.openxmlformats.org/officeDocument/2006/relationships/image" Target="../media/image1469.png"/><Relationship Id="rId4" Type="http://schemas.openxmlformats.org/officeDocument/2006/relationships/image" Target="../media/image1470.png"/><Relationship Id="rId5" Type="http://schemas.openxmlformats.org/officeDocument/2006/relationships/image" Target="../media/image1471.png"/><Relationship Id="rId6" Type="http://schemas.openxmlformats.org/officeDocument/2006/relationships/image" Target="../media/image1472.png"/><Relationship Id="rId7" Type="http://schemas.openxmlformats.org/officeDocument/2006/relationships/image" Target="../media/image1473.png"/><Relationship Id="rId8" Type="http://schemas.openxmlformats.org/officeDocument/2006/relationships/image" Target="../media/image1474.png"/><Relationship Id="rId9" Type="http://schemas.openxmlformats.org/officeDocument/2006/relationships/image" Target="../media/image1475.pn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76.png"/><Relationship Id="rId3" Type="http://schemas.openxmlformats.org/officeDocument/2006/relationships/image" Target="../media/image1477.png"/><Relationship Id="rId4" Type="http://schemas.openxmlformats.org/officeDocument/2006/relationships/image" Target="../media/image1478.png"/><Relationship Id="rId5" Type="http://schemas.openxmlformats.org/officeDocument/2006/relationships/image" Target="../media/image1479.png"/><Relationship Id="rId6" Type="http://schemas.openxmlformats.org/officeDocument/2006/relationships/image" Target="../media/image1480.png"/><Relationship Id="rId7" Type="http://schemas.openxmlformats.org/officeDocument/2006/relationships/image" Target="../media/image1481.png"/><Relationship Id="rId8" Type="http://schemas.openxmlformats.org/officeDocument/2006/relationships/image" Target="../media/image1482.png"/><Relationship Id="rId9" Type="http://schemas.openxmlformats.org/officeDocument/2006/relationships/image" Target="../media/image1483.png"/></Relationships>

</file>

<file path=ppt/slides/_rels/slide1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84.png"/><Relationship Id="rId3" Type="http://schemas.openxmlformats.org/officeDocument/2006/relationships/image" Target="../media/image1485.png"/><Relationship Id="rId4" Type="http://schemas.openxmlformats.org/officeDocument/2006/relationships/image" Target="../media/image1486.png"/><Relationship Id="rId5" Type="http://schemas.openxmlformats.org/officeDocument/2006/relationships/image" Target="../media/image1487.png"/><Relationship Id="rId6" Type="http://schemas.openxmlformats.org/officeDocument/2006/relationships/image" Target="../media/image1488.png"/><Relationship Id="rId7" Type="http://schemas.openxmlformats.org/officeDocument/2006/relationships/image" Target="../media/image1489.png"/><Relationship Id="rId8" Type="http://schemas.openxmlformats.org/officeDocument/2006/relationships/image" Target="../media/image1490.png"/></Relationships>

</file>

<file path=ppt/slides/_rels/slide1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91.png"/><Relationship Id="rId3" Type="http://schemas.openxmlformats.org/officeDocument/2006/relationships/image" Target="../media/image1492.png"/><Relationship Id="rId4" Type="http://schemas.openxmlformats.org/officeDocument/2006/relationships/image" Target="../media/image1493.png"/><Relationship Id="rId5" Type="http://schemas.openxmlformats.org/officeDocument/2006/relationships/image" Target="../media/image1494.png"/><Relationship Id="rId6" Type="http://schemas.openxmlformats.org/officeDocument/2006/relationships/image" Target="../media/image1495.png"/><Relationship Id="rId7" Type="http://schemas.openxmlformats.org/officeDocument/2006/relationships/image" Target="../media/image1496.png"/><Relationship Id="rId8" Type="http://schemas.openxmlformats.org/officeDocument/2006/relationships/image" Target="../media/image1497.png"/><Relationship Id="rId9" Type="http://schemas.openxmlformats.org/officeDocument/2006/relationships/image" Target="../media/image149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99.png"/><Relationship Id="rId3" Type="http://schemas.openxmlformats.org/officeDocument/2006/relationships/image" Target="../media/image1500.png"/><Relationship Id="rId4" Type="http://schemas.openxmlformats.org/officeDocument/2006/relationships/image" Target="../media/image1501.png"/><Relationship Id="rId5" Type="http://schemas.openxmlformats.org/officeDocument/2006/relationships/image" Target="../media/image1502.png"/><Relationship Id="rId6" Type="http://schemas.openxmlformats.org/officeDocument/2006/relationships/image" Target="../media/image1503.png"/><Relationship Id="rId7" Type="http://schemas.openxmlformats.org/officeDocument/2006/relationships/image" Target="../media/image1504.png"/><Relationship Id="rId8" Type="http://schemas.openxmlformats.org/officeDocument/2006/relationships/image" Target="../media/image1505.png"/><Relationship Id="rId9" Type="http://schemas.openxmlformats.org/officeDocument/2006/relationships/image" Target="../media/image1506.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07.png"/><Relationship Id="rId3" Type="http://schemas.openxmlformats.org/officeDocument/2006/relationships/image" Target="../media/image1508.png"/><Relationship Id="rId4" Type="http://schemas.openxmlformats.org/officeDocument/2006/relationships/image" Target="../media/image1509.png"/><Relationship Id="rId5" Type="http://schemas.openxmlformats.org/officeDocument/2006/relationships/image" Target="../media/image1510.png"/><Relationship Id="rId6" Type="http://schemas.openxmlformats.org/officeDocument/2006/relationships/image" Target="../media/image1511.png"/><Relationship Id="rId7" Type="http://schemas.openxmlformats.org/officeDocument/2006/relationships/image" Target="../media/image1512.png"/><Relationship Id="rId8" Type="http://schemas.openxmlformats.org/officeDocument/2006/relationships/image" Target="../media/image1513.png"/></Relationships>

</file>

<file path=ppt/slides/_rels/slide20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14.png"/><Relationship Id="rId3" Type="http://schemas.openxmlformats.org/officeDocument/2006/relationships/image" Target="../media/image1515.png"/><Relationship Id="rId4" Type="http://schemas.openxmlformats.org/officeDocument/2006/relationships/image" Target="../media/image1516.png"/><Relationship Id="rId5" Type="http://schemas.openxmlformats.org/officeDocument/2006/relationships/image" Target="../media/image1517.png"/><Relationship Id="rId6" Type="http://schemas.openxmlformats.org/officeDocument/2006/relationships/image" Target="../media/image1518.png"/><Relationship Id="rId7" Type="http://schemas.openxmlformats.org/officeDocument/2006/relationships/image" Target="../media/image1519.png"/><Relationship Id="rId8" Type="http://schemas.openxmlformats.org/officeDocument/2006/relationships/image" Target="../media/image1520.png"/></Relationships>

</file>

<file path=ppt/slides/_rels/slide20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21.png"/><Relationship Id="rId3" Type="http://schemas.openxmlformats.org/officeDocument/2006/relationships/image" Target="../media/image1522.png"/><Relationship Id="rId4" Type="http://schemas.openxmlformats.org/officeDocument/2006/relationships/image" Target="../media/image1523.png"/><Relationship Id="rId5" Type="http://schemas.openxmlformats.org/officeDocument/2006/relationships/image" Target="../media/image1524.png"/><Relationship Id="rId6" Type="http://schemas.openxmlformats.org/officeDocument/2006/relationships/image" Target="../media/image1525.png"/><Relationship Id="rId7" Type="http://schemas.openxmlformats.org/officeDocument/2006/relationships/image" Target="../media/image1526.png"/><Relationship Id="rId8" Type="http://schemas.openxmlformats.org/officeDocument/2006/relationships/image" Target="../media/image1527.png"/><Relationship Id="rId9" Type="http://schemas.openxmlformats.org/officeDocument/2006/relationships/image" Target="../media/image1528.png"/></Relationships>

</file>

<file path=ppt/slides/_rels/slide20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29.png"/><Relationship Id="rId3" Type="http://schemas.openxmlformats.org/officeDocument/2006/relationships/image" Target="../media/image1530.png"/><Relationship Id="rId4" Type="http://schemas.openxmlformats.org/officeDocument/2006/relationships/image" Target="../media/image1531.png"/><Relationship Id="rId5" Type="http://schemas.openxmlformats.org/officeDocument/2006/relationships/image" Target="../media/image1532.png"/><Relationship Id="rId6" Type="http://schemas.openxmlformats.org/officeDocument/2006/relationships/image" Target="../media/image1533.png"/><Relationship Id="rId7" Type="http://schemas.openxmlformats.org/officeDocument/2006/relationships/image" Target="../media/image1534.png"/><Relationship Id="rId8" Type="http://schemas.openxmlformats.org/officeDocument/2006/relationships/image" Target="../media/image1535.png"/><Relationship Id="rId9" Type="http://schemas.openxmlformats.org/officeDocument/2006/relationships/image" Target="../media/image1536.png"/></Relationships>

</file>

<file path=ppt/slides/_rels/slide20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37.png"/><Relationship Id="rId3" Type="http://schemas.openxmlformats.org/officeDocument/2006/relationships/image" Target="../media/image1538.png"/><Relationship Id="rId4" Type="http://schemas.openxmlformats.org/officeDocument/2006/relationships/image" Target="../media/image1539.png"/><Relationship Id="rId5" Type="http://schemas.openxmlformats.org/officeDocument/2006/relationships/image" Target="../media/image1540.png"/><Relationship Id="rId6" Type="http://schemas.openxmlformats.org/officeDocument/2006/relationships/image" Target="../media/image1541.png"/><Relationship Id="rId7" Type="http://schemas.openxmlformats.org/officeDocument/2006/relationships/image" Target="../media/image1542.png"/></Relationships>

</file>

<file path=ppt/slides/_rels/slide20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43.png"/><Relationship Id="rId3" Type="http://schemas.openxmlformats.org/officeDocument/2006/relationships/image" Target="../media/image1544.png"/><Relationship Id="rId4" Type="http://schemas.openxmlformats.org/officeDocument/2006/relationships/image" Target="../media/image1545.png"/><Relationship Id="rId5" Type="http://schemas.openxmlformats.org/officeDocument/2006/relationships/image" Target="../media/image1546.png"/><Relationship Id="rId6" Type="http://schemas.openxmlformats.org/officeDocument/2006/relationships/image" Target="../media/image1547.png"/><Relationship Id="rId7" Type="http://schemas.openxmlformats.org/officeDocument/2006/relationships/image" Target="../media/image1548.png"/><Relationship Id="rId8" Type="http://schemas.openxmlformats.org/officeDocument/2006/relationships/image" Target="../media/image1549.png"/></Relationships>

</file>

<file path=ppt/slides/_rels/slide20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50.png"/><Relationship Id="rId3" Type="http://schemas.openxmlformats.org/officeDocument/2006/relationships/image" Target="../media/image1551.png"/><Relationship Id="rId4" Type="http://schemas.openxmlformats.org/officeDocument/2006/relationships/image" Target="../media/image1552.png"/><Relationship Id="rId5" Type="http://schemas.openxmlformats.org/officeDocument/2006/relationships/image" Target="../media/image1553.png"/><Relationship Id="rId6" Type="http://schemas.openxmlformats.org/officeDocument/2006/relationships/image" Target="../media/image1554.png"/><Relationship Id="rId7" Type="http://schemas.openxmlformats.org/officeDocument/2006/relationships/image" Target="../media/image1555.png"/><Relationship Id="rId8" Type="http://schemas.openxmlformats.org/officeDocument/2006/relationships/image" Target="../media/image1556.png"/></Relationships>

</file>

<file path=ppt/slides/_rels/slide20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57.png"/><Relationship Id="rId3" Type="http://schemas.openxmlformats.org/officeDocument/2006/relationships/image" Target="../media/image1558.png"/><Relationship Id="rId4" Type="http://schemas.openxmlformats.org/officeDocument/2006/relationships/image" Target="../media/image1559.png"/><Relationship Id="rId5" Type="http://schemas.openxmlformats.org/officeDocument/2006/relationships/image" Target="../media/image1560.png"/><Relationship Id="rId6" Type="http://schemas.openxmlformats.org/officeDocument/2006/relationships/image" Target="../media/image1561.png"/><Relationship Id="rId7" Type="http://schemas.openxmlformats.org/officeDocument/2006/relationships/image" Target="../media/image1562.png"/></Relationships>

</file>

<file path=ppt/slides/_rels/slide20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63.png"/><Relationship Id="rId3" Type="http://schemas.openxmlformats.org/officeDocument/2006/relationships/image" Target="../media/image1564.png"/><Relationship Id="rId4" Type="http://schemas.openxmlformats.org/officeDocument/2006/relationships/image" Target="../media/image1565.png"/><Relationship Id="rId5" Type="http://schemas.openxmlformats.org/officeDocument/2006/relationships/image" Target="../media/image1566.png"/><Relationship Id="rId6" Type="http://schemas.openxmlformats.org/officeDocument/2006/relationships/image" Target="../media/image1567.png"/><Relationship Id="rId7" Type="http://schemas.openxmlformats.org/officeDocument/2006/relationships/image" Target="../media/image156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png"/><Relationship Id="rId11" Type="http://schemas.openxmlformats.org/officeDocument/2006/relationships/image" Target="../media/image131.png"/><Relationship Id="rId12" Type="http://schemas.openxmlformats.org/officeDocument/2006/relationships/image" Target="../media/image132.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40.png"/><Relationship Id="rId11" Type="http://schemas.openxmlformats.org/officeDocument/2006/relationships/image" Target="../media/image141.png"/><Relationship Id="rId12" Type="http://schemas.openxmlformats.org/officeDocument/2006/relationships/image" Target="../media/image142.png"/><Relationship Id="rId13" Type="http://schemas.openxmlformats.org/officeDocument/2006/relationships/image" Target="../media/image14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 Id="rId9" Type="http://schemas.openxmlformats.org/officeDocument/2006/relationships/image" Target="../media/image150.png"/><Relationship Id="rId10" Type="http://schemas.openxmlformats.org/officeDocument/2006/relationships/image" Target="../media/image151.png"/><Relationship Id="rId11" Type="http://schemas.openxmlformats.org/officeDocument/2006/relationships/image" Target="../media/image152.png"/><Relationship Id="rId12" Type="http://schemas.openxmlformats.org/officeDocument/2006/relationships/image" Target="../media/image153.png"/><Relationship Id="rId13" Type="http://schemas.openxmlformats.org/officeDocument/2006/relationships/image" Target="../media/image154.png"/><Relationship Id="rId14" Type="http://schemas.openxmlformats.org/officeDocument/2006/relationships/image" Target="../media/image155.png"/><Relationship Id="rId15" Type="http://schemas.openxmlformats.org/officeDocument/2006/relationships/image" Target="../media/image156.png"/><Relationship Id="rId16" Type="http://schemas.openxmlformats.org/officeDocument/2006/relationships/image" Target="../media/image157.png"/><Relationship Id="rId17" Type="http://schemas.openxmlformats.org/officeDocument/2006/relationships/image" Target="../media/image15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6.png"/><Relationship Id="rId11" Type="http://schemas.openxmlformats.org/officeDocument/2006/relationships/image" Target="../media/image167.png"/><Relationship Id="rId12" Type="http://schemas.openxmlformats.org/officeDocument/2006/relationships/image" Target="../media/image168.png"/><Relationship Id="rId13" Type="http://schemas.openxmlformats.org/officeDocument/2006/relationships/image" Target="../media/image169.png"/><Relationship Id="rId14" Type="http://schemas.openxmlformats.org/officeDocument/2006/relationships/image" Target="../media/image170.png"/><Relationship Id="rId15" Type="http://schemas.openxmlformats.org/officeDocument/2006/relationships/image" Target="../media/image171.png"/><Relationship Id="rId16" Type="http://schemas.openxmlformats.org/officeDocument/2006/relationships/image" Target="../media/image172.png"/><Relationship Id="rId17" Type="http://schemas.openxmlformats.org/officeDocument/2006/relationships/image" Target="../media/image17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png"/><Relationship Id="rId7" Type="http://schemas.openxmlformats.org/officeDocument/2006/relationships/image" Target="../media/image179.png"/><Relationship Id="rId8" Type="http://schemas.openxmlformats.org/officeDocument/2006/relationships/image" Target="../media/image180.png"/><Relationship Id="rId9" Type="http://schemas.openxmlformats.org/officeDocument/2006/relationships/image" Target="../media/image181.png"/><Relationship Id="rId10" Type="http://schemas.openxmlformats.org/officeDocument/2006/relationships/image" Target="../media/image182.png"/><Relationship Id="rId11" Type="http://schemas.openxmlformats.org/officeDocument/2006/relationships/image" Target="../media/image183.png"/><Relationship Id="rId12" Type="http://schemas.openxmlformats.org/officeDocument/2006/relationships/image" Target="../media/image184.png"/><Relationship Id="rId13" Type="http://schemas.openxmlformats.org/officeDocument/2006/relationships/image" Target="../media/image185.png"/><Relationship Id="rId14" Type="http://schemas.openxmlformats.org/officeDocument/2006/relationships/image" Target="../media/image186.png"/><Relationship Id="rId15" Type="http://schemas.openxmlformats.org/officeDocument/2006/relationships/image" Target="../media/image187.png"/><Relationship Id="rId16" Type="http://schemas.openxmlformats.org/officeDocument/2006/relationships/image" Target="../media/image18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image" Target="../media/image194.png"/><Relationship Id="rId8" Type="http://schemas.openxmlformats.org/officeDocument/2006/relationships/image" Target="../media/image195.png"/><Relationship Id="rId9" Type="http://schemas.openxmlformats.org/officeDocument/2006/relationships/image" Target="../media/image196.png"/><Relationship Id="rId10" Type="http://schemas.openxmlformats.org/officeDocument/2006/relationships/image" Target="../media/image197.png"/><Relationship Id="rId11" Type="http://schemas.openxmlformats.org/officeDocument/2006/relationships/image" Target="../media/image198.png"/><Relationship Id="rId12" Type="http://schemas.openxmlformats.org/officeDocument/2006/relationships/image" Target="../media/image199.png"/><Relationship Id="rId13" Type="http://schemas.openxmlformats.org/officeDocument/2006/relationships/image" Target="../media/image200.png"/><Relationship Id="rId14" Type="http://schemas.openxmlformats.org/officeDocument/2006/relationships/image" Target="../media/image201.png"/><Relationship Id="rId15" Type="http://schemas.openxmlformats.org/officeDocument/2006/relationships/image" Target="../media/image202.png"/><Relationship Id="rId16" Type="http://schemas.openxmlformats.org/officeDocument/2006/relationships/image" Target="../media/image20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image" Target="../media/image208.png"/><Relationship Id="rId7" Type="http://schemas.openxmlformats.org/officeDocument/2006/relationships/image" Target="../media/image209.png"/><Relationship Id="rId8" Type="http://schemas.openxmlformats.org/officeDocument/2006/relationships/image" Target="../media/image210.png"/><Relationship Id="rId9" Type="http://schemas.openxmlformats.org/officeDocument/2006/relationships/image" Target="../media/image211.png"/><Relationship Id="rId10" Type="http://schemas.openxmlformats.org/officeDocument/2006/relationships/image" Target="../media/image212.png"/><Relationship Id="rId11" Type="http://schemas.openxmlformats.org/officeDocument/2006/relationships/image" Target="../media/image213.png"/><Relationship Id="rId12" Type="http://schemas.openxmlformats.org/officeDocument/2006/relationships/image" Target="../media/image214.png"/><Relationship Id="rId13" Type="http://schemas.openxmlformats.org/officeDocument/2006/relationships/image" Target="../media/image215.png"/><Relationship Id="rId14" Type="http://schemas.openxmlformats.org/officeDocument/2006/relationships/image" Target="../media/image216.png"/><Relationship Id="rId15" Type="http://schemas.openxmlformats.org/officeDocument/2006/relationships/image" Target="../media/image217.png"/><Relationship Id="rId16" Type="http://schemas.openxmlformats.org/officeDocument/2006/relationships/image" Target="../media/image21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image" Target="../media/image224.png"/><Relationship Id="rId8" Type="http://schemas.openxmlformats.org/officeDocument/2006/relationships/image" Target="../media/image225.png"/><Relationship Id="rId9" Type="http://schemas.openxmlformats.org/officeDocument/2006/relationships/image" Target="../media/image226.png"/><Relationship Id="rId10" Type="http://schemas.openxmlformats.org/officeDocument/2006/relationships/image" Target="../media/image227.png"/><Relationship Id="rId11" Type="http://schemas.openxmlformats.org/officeDocument/2006/relationships/image" Target="../media/image228.png"/><Relationship Id="rId12" Type="http://schemas.openxmlformats.org/officeDocument/2006/relationships/image" Target="../media/image229.png"/><Relationship Id="rId13" Type="http://schemas.openxmlformats.org/officeDocument/2006/relationships/image" Target="../media/image230.png"/><Relationship Id="rId14" Type="http://schemas.openxmlformats.org/officeDocument/2006/relationships/image" Target="../media/image231.png"/><Relationship Id="rId15" Type="http://schemas.openxmlformats.org/officeDocument/2006/relationships/image" Target="../media/image232.png"/><Relationship Id="rId16" Type="http://schemas.openxmlformats.org/officeDocument/2006/relationships/image" Target="../media/image23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240.png"/><Relationship Id="rId9" Type="http://schemas.openxmlformats.org/officeDocument/2006/relationships/image" Target="../media/image241.png"/><Relationship Id="rId10" Type="http://schemas.openxmlformats.org/officeDocument/2006/relationships/image" Target="../media/image242.png"/><Relationship Id="rId11" Type="http://schemas.openxmlformats.org/officeDocument/2006/relationships/image" Target="../media/image243.png"/><Relationship Id="rId12" Type="http://schemas.openxmlformats.org/officeDocument/2006/relationships/image" Target="../media/image244.png"/><Relationship Id="rId13" Type="http://schemas.openxmlformats.org/officeDocument/2006/relationships/image" Target="../media/image245.png"/><Relationship Id="rId14" Type="http://schemas.openxmlformats.org/officeDocument/2006/relationships/image" Target="../media/image246.png"/><Relationship Id="rId15" Type="http://schemas.openxmlformats.org/officeDocument/2006/relationships/image" Target="../media/image247.png"/><Relationship Id="rId16" Type="http://schemas.openxmlformats.org/officeDocument/2006/relationships/image" Target="../media/image248.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4.png"/><Relationship Id="rId8" Type="http://schemas.openxmlformats.org/officeDocument/2006/relationships/image" Target="../media/image255.png"/><Relationship Id="rId9" Type="http://schemas.openxmlformats.org/officeDocument/2006/relationships/image" Target="../media/image256.png"/><Relationship Id="rId10" Type="http://schemas.openxmlformats.org/officeDocument/2006/relationships/image" Target="../media/image257.png"/><Relationship Id="rId11" Type="http://schemas.openxmlformats.org/officeDocument/2006/relationships/image" Target="../media/image258.png"/><Relationship Id="rId12" Type="http://schemas.openxmlformats.org/officeDocument/2006/relationships/image" Target="../media/image259.png"/><Relationship Id="rId13" Type="http://schemas.openxmlformats.org/officeDocument/2006/relationships/image" Target="../media/image260.png"/><Relationship Id="rId14" Type="http://schemas.openxmlformats.org/officeDocument/2006/relationships/image" Target="../media/image261.png"/><Relationship Id="rId15" Type="http://schemas.openxmlformats.org/officeDocument/2006/relationships/image" Target="../media/image262.png"/><Relationship Id="rId16" Type="http://schemas.openxmlformats.org/officeDocument/2006/relationships/image" Target="../media/image26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4.png"/><Relationship Id="rId3" Type="http://schemas.openxmlformats.org/officeDocument/2006/relationships/image" Target="../media/image265.png"/><Relationship Id="rId4" Type="http://schemas.openxmlformats.org/officeDocument/2006/relationships/image" Target="../media/image266.png"/><Relationship Id="rId5" Type="http://schemas.openxmlformats.org/officeDocument/2006/relationships/image" Target="../media/image267.png"/><Relationship Id="rId6" Type="http://schemas.openxmlformats.org/officeDocument/2006/relationships/image" Target="../media/image268.png"/><Relationship Id="rId7" Type="http://schemas.openxmlformats.org/officeDocument/2006/relationships/image" Target="../media/image269.png"/><Relationship Id="rId8" Type="http://schemas.openxmlformats.org/officeDocument/2006/relationships/image" Target="../media/image270.png"/><Relationship Id="rId9" Type="http://schemas.openxmlformats.org/officeDocument/2006/relationships/image" Target="../media/image271.png"/><Relationship Id="rId10" Type="http://schemas.openxmlformats.org/officeDocument/2006/relationships/image" Target="../media/image272.png"/><Relationship Id="rId11" Type="http://schemas.openxmlformats.org/officeDocument/2006/relationships/image" Target="../media/image273.png"/><Relationship Id="rId12" Type="http://schemas.openxmlformats.org/officeDocument/2006/relationships/image" Target="../media/image274.png"/><Relationship Id="rId13" Type="http://schemas.openxmlformats.org/officeDocument/2006/relationships/image" Target="../media/image275.png"/><Relationship Id="rId14" Type="http://schemas.openxmlformats.org/officeDocument/2006/relationships/image" Target="../media/image276.png"/><Relationship Id="rId15" Type="http://schemas.openxmlformats.org/officeDocument/2006/relationships/image" Target="../media/image277.png"/><Relationship Id="rId16" Type="http://schemas.openxmlformats.org/officeDocument/2006/relationships/image" Target="../media/image278.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9.png"/><Relationship Id="rId3" Type="http://schemas.openxmlformats.org/officeDocument/2006/relationships/image" Target="../media/image280.png"/><Relationship Id="rId4" Type="http://schemas.openxmlformats.org/officeDocument/2006/relationships/image" Target="../media/image281.png"/><Relationship Id="rId5" Type="http://schemas.openxmlformats.org/officeDocument/2006/relationships/image" Target="../media/image282.png"/><Relationship Id="rId6" Type="http://schemas.openxmlformats.org/officeDocument/2006/relationships/image" Target="../media/image283.png"/><Relationship Id="rId7" Type="http://schemas.openxmlformats.org/officeDocument/2006/relationships/image" Target="../media/image284.png"/><Relationship Id="rId8" Type="http://schemas.openxmlformats.org/officeDocument/2006/relationships/image" Target="../media/image285.png"/><Relationship Id="rId9" Type="http://schemas.openxmlformats.org/officeDocument/2006/relationships/image" Target="../media/image286.png"/><Relationship Id="rId10" Type="http://schemas.openxmlformats.org/officeDocument/2006/relationships/image" Target="../media/image287.png"/><Relationship Id="rId11" Type="http://schemas.openxmlformats.org/officeDocument/2006/relationships/image" Target="../media/image288.png"/><Relationship Id="rId12" Type="http://schemas.openxmlformats.org/officeDocument/2006/relationships/image" Target="../media/image289.png"/><Relationship Id="rId13" Type="http://schemas.openxmlformats.org/officeDocument/2006/relationships/image" Target="../media/image290.png"/><Relationship Id="rId14" Type="http://schemas.openxmlformats.org/officeDocument/2006/relationships/image" Target="../media/image291.png"/><Relationship Id="rId15" Type="http://schemas.openxmlformats.org/officeDocument/2006/relationships/image" Target="../media/image292.png"/><Relationship Id="rId16" Type="http://schemas.openxmlformats.org/officeDocument/2006/relationships/image" Target="../media/image29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4.png"/><Relationship Id="rId3" Type="http://schemas.openxmlformats.org/officeDocument/2006/relationships/image" Target="../media/image295.png"/><Relationship Id="rId4" Type="http://schemas.openxmlformats.org/officeDocument/2006/relationships/image" Target="../media/image296.png"/><Relationship Id="rId5" Type="http://schemas.openxmlformats.org/officeDocument/2006/relationships/image" Target="../media/image297.png"/><Relationship Id="rId6" Type="http://schemas.openxmlformats.org/officeDocument/2006/relationships/image" Target="../media/image298.png"/><Relationship Id="rId7" Type="http://schemas.openxmlformats.org/officeDocument/2006/relationships/image" Target="../media/image299.png"/><Relationship Id="rId8" Type="http://schemas.openxmlformats.org/officeDocument/2006/relationships/image" Target="../media/image300.png"/><Relationship Id="rId9" Type="http://schemas.openxmlformats.org/officeDocument/2006/relationships/image" Target="../media/image301.png"/><Relationship Id="rId10" Type="http://schemas.openxmlformats.org/officeDocument/2006/relationships/image" Target="../media/image302.png"/><Relationship Id="rId11" Type="http://schemas.openxmlformats.org/officeDocument/2006/relationships/image" Target="../media/image303.png"/><Relationship Id="rId12" Type="http://schemas.openxmlformats.org/officeDocument/2006/relationships/image" Target="../media/image304.png"/><Relationship Id="rId13" Type="http://schemas.openxmlformats.org/officeDocument/2006/relationships/image" Target="../media/image305.png"/><Relationship Id="rId14" Type="http://schemas.openxmlformats.org/officeDocument/2006/relationships/image" Target="../media/image306.png"/><Relationship Id="rId15" Type="http://schemas.openxmlformats.org/officeDocument/2006/relationships/image" Target="../media/image307.png"/><Relationship Id="rId16" Type="http://schemas.openxmlformats.org/officeDocument/2006/relationships/image" Target="../media/image30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9.png"/><Relationship Id="rId3" Type="http://schemas.openxmlformats.org/officeDocument/2006/relationships/image" Target="../media/image310.png"/><Relationship Id="rId4" Type="http://schemas.openxmlformats.org/officeDocument/2006/relationships/image" Target="../media/image311.png"/><Relationship Id="rId5" Type="http://schemas.openxmlformats.org/officeDocument/2006/relationships/image" Target="../media/image312.png"/><Relationship Id="rId6" Type="http://schemas.openxmlformats.org/officeDocument/2006/relationships/image" Target="../media/image313.png"/><Relationship Id="rId7" Type="http://schemas.openxmlformats.org/officeDocument/2006/relationships/image" Target="../media/image314.png"/><Relationship Id="rId8" Type="http://schemas.openxmlformats.org/officeDocument/2006/relationships/image" Target="../media/image315.png"/><Relationship Id="rId9" Type="http://schemas.openxmlformats.org/officeDocument/2006/relationships/image" Target="../media/image316.png"/><Relationship Id="rId10" Type="http://schemas.openxmlformats.org/officeDocument/2006/relationships/image" Target="../media/image317.png"/><Relationship Id="rId11" Type="http://schemas.openxmlformats.org/officeDocument/2006/relationships/image" Target="../media/image318.png"/><Relationship Id="rId12" Type="http://schemas.openxmlformats.org/officeDocument/2006/relationships/image" Target="../media/image319.png"/><Relationship Id="rId13" Type="http://schemas.openxmlformats.org/officeDocument/2006/relationships/image" Target="../media/image320.png"/><Relationship Id="rId14" Type="http://schemas.openxmlformats.org/officeDocument/2006/relationships/image" Target="../media/image321.png"/><Relationship Id="rId15" Type="http://schemas.openxmlformats.org/officeDocument/2006/relationships/image" Target="../media/image322.png"/><Relationship Id="rId16" Type="http://schemas.openxmlformats.org/officeDocument/2006/relationships/image" Target="../media/image32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4.png"/><Relationship Id="rId3" Type="http://schemas.openxmlformats.org/officeDocument/2006/relationships/image" Target="../media/image325.png"/><Relationship Id="rId4" Type="http://schemas.openxmlformats.org/officeDocument/2006/relationships/image" Target="../media/image326.png"/><Relationship Id="rId5" Type="http://schemas.openxmlformats.org/officeDocument/2006/relationships/image" Target="../media/image327.png"/><Relationship Id="rId6" Type="http://schemas.openxmlformats.org/officeDocument/2006/relationships/image" Target="../media/image328.png"/><Relationship Id="rId7" Type="http://schemas.openxmlformats.org/officeDocument/2006/relationships/image" Target="../media/image329.png"/><Relationship Id="rId8" Type="http://schemas.openxmlformats.org/officeDocument/2006/relationships/image" Target="../media/image330.png"/><Relationship Id="rId9" Type="http://schemas.openxmlformats.org/officeDocument/2006/relationships/image" Target="../media/image331.png"/><Relationship Id="rId10" Type="http://schemas.openxmlformats.org/officeDocument/2006/relationships/image" Target="../media/image332.png"/><Relationship Id="rId11" Type="http://schemas.openxmlformats.org/officeDocument/2006/relationships/image" Target="../media/image333.png"/><Relationship Id="rId12" Type="http://schemas.openxmlformats.org/officeDocument/2006/relationships/image" Target="../media/image334.png"/><Relationship Id="rId13" Type="http://schemas.openxmlformats.org/officeDocument/2006/relationships/image" Target="../media/image335.png"/><Relationship Id="rId14" Type="http://schemas.openxmlformats.org/officeDocument/2006/relationships/image" Target="../media/image336.png"/><Relationship Id="rId15" Type="http://schemas.openxmlformats.org/officeDocument/2006/relationships/image" Target="../media/image337.png"/><Relationship Id="rId16" Type="http://schemas.openxmlformats.org/officeDocument/2006/relationships/image" Target="../media/image338.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9.png"/><Relationship Id="rId3" Type="http://schemas.openxmlformats.org/officeDocument/2006/relationships/image" Target="../media/image340.png"/><Relationship Id="rId4" Type="http://schemas.openxmlformats.org/officeDocument/2006/relationships/image" Target="../media/image341.png"/><Relationship Id="rId5" Type="http://schemas.openxmlformats.org/officeDocument/2006/relationships/image" Target="../media/image342.png"/><Relationship Id="rId6" Type="http://schemas.openxmlformats.org/officeDocument/2006/relationships/image" Target="../media/image343.png"/><Relationship Id="rId7" Type="http://schemas.openxmlformats.org/officeDocument/2006/relationships/image" Target="../media/image344.png"/><Relationship Id="rId8" Type="http://schemas.openxmlformats.org/officeDocument/2006/relationships/image" Target="../media/image345.png"/><Relationship Id="rId9" Type="http://schemas.openxmlformats.org/officeDocument/2006/relationships/image" Target="../media/image346.png"/><Relationship Id="rId10" Type="http://schemas.openxmlformats.org/officeDocument/2006/relationships/image" Target="../media/image347.png"/><Relationship Id="rId11" Type="http://schemas.openxmlformats.org/officeDocument/2006/relationships/image" Target="../media/image348.png"/><Relationship Id="rId12" Type="http://schemas.openxmlformats.org/officeDocument/2006/relationships/image" Target="../media/image349.png"/><Relationship Id="rId13" Type="http://schemas.openxmlformats.org/officeDocument/2006/relationships/image" Target="../media/image350.png"/><Relationship Id="rId14" Type="http://schemas.openxmlformats.org/officeDocument/2006/relationships/image" Target="../media/image351.png"/><Relationship Id="rId15" Type="http://schemas.openxmlformats.org/officeDocument/2006/relationships/image" Target="../media/image352.png"/><Relationship Id="rId16" Type="http://schemas.openxmlformats.org/officeDocument/2006/relationships/image" Target="../media/image35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Priority Queues (PQs) with an interlude on heaps"/>
          <p:cNvSpPr txBox="1"/>
          <p:nvPr>
            <p:ph type="ctrTitle"/>
          </p:nvPr>
        </p:nvSpPr>
        <p:spPr>
          <a:xfrm>
            <a:off x="-66278" y="1120191"/>
            <a:ext cx="13137356" cy="4689441"/>
          </a:xfrm>
          <a:prstGeom prst="rect">
            <a:avLst/>
          </a:prstGeom>
        </p:spPr>
        <p:txBody>
          <a:bodyPr/>
          <a:lstStyle>
            <a:lvl1pPr defTabSz="484886">
              <a:defRPr b="1" sz="9379"/>
            </a:lvl1pPr>
          </a:lstStyle>
          <a:p>
            <a:pPr/>
            <a:r>
              <a:t>Priority Queues (PQs) with an interlude on heaps</a:t>
            </a:r>
          </a:p>
        </p:txBody>
      </p:sp>
      <p:sp>
        <p:nvSpPr>
          <p:cNvPr id="120" name="William Fiset"/>
          <p:cNvSpPr txBox="1"/>
          <p:nvPr>
            <p:ph type="subTitle" sz="quarter" idx="1"/>
          </p:nvPr>
        </p:nvSpPr>
        <p:spPr>
          <a:xfrm>
            <a:off x="1270000" y="6687270"/>
            <a:ext cx="10464800" cy="1130301"/>
          </a:xfrm>
          <a:prstGeom prst="rect">
            <a:avLst/>
          </a:prstGeom>
        </p:spPr>
        <p:txBody>
          <a:bodyPr/>
          <a:lstStyle>
            <a:lvl1pPr>
              <a:defRPr b="1" sz="4500"/>
            </a:lvl1pPr>
          </a:lstStyle>
          <a:p>
            <a:pPr/>
            <a:r>
              <a:t>William Fiset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04"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05"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6"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7"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08" name="3"/>
          <p:cNvSpPr/>
          <p:nvPr/>
        </p:nvSpPr>
        <p:spPr>
          <a:xfrm>
            <a:off x="9168705"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09"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210"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211"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2" name="4"/>
          <p:cNvSpPr/>
          <p:nvPr/>
        </p:nvSpPr>
        <p:spPr>
          <a:xfrm>
            <a:off x="6804388"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13" name="Arrow"/>
          <p:cNvSpPr/>
          <p:nvPr/>
        </p:nvSpPr>
        <p:spPr>
          <a:xfrm>
            <a:off x="736982" y="52641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14"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defRPr>
                <a:solidFill>
                  <a:schemeClr val="accent4">
                    <a:hueOff val="102361"/>
                    <a:satOff val="14118"/>
                    <a:lumOff val="10675"/>
                  </a:schemeClr>
                </a:solidFill>
              </a:defRPr>
            </a:pPr>
            <a:r>
              <a:t>add(4)</a:t>
            </a:r>
          </a:p>
          <a:p>
            <a:pPr algn="l"/>
            <a:r>
              <a:t>poll()</a:t>
            </a:r>
          </a:p>
          <a:p>
            <a:pPr algn="l"/>
            <a:r>
              <a:t>add(5)</a:t>
            </a:r>
          </a:p>
          <a:p>
            <a:pPr algn="l"/>
            <a:r>
              <a:t>add(9)</a:t>
            </a:r>
          </a:p>
          <a:p>
            <a:pPr algn="l"/>
            <a:r>
              <a:t>poll rest</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6"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007"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08"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009"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010"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011"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12"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13"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14"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15"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016"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017"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018"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19"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20"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21"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022"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23"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24"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025"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026"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027"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028"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029"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30"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031"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2032"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2033"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2034"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2035"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2036"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37"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38"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39"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0"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1"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2"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3"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4"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5"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6"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7"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8"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49"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0"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1"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2"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3"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4"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5"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6"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7"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8"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59"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60"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61"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62"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63"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64"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2065"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066"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067"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9"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070"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71"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072"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073"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074"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75"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76"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77"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78"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079"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080"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081"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82"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83"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84"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085"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086"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087"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088"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089"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090"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091"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092"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093"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094"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2095"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2096"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2097"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2098"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2099"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0"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1"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2"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3"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4"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5"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6"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7"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8"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09"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0"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1"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2"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3"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4"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5"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6"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7"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8"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19"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0"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1"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2"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3"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4"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5"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6"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27"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2128"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129"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130"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2"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133"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134"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135"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136"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137"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138"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39"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40"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41"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142"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143"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144"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145"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46"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147"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148"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149"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150"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151"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152"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153"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154"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155"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156"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157"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2158"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2159"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2160"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2161"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2162"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3"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4"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5"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6"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7"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8"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69"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0"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1"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2"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3"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4"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5"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6"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7"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8"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79"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0"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1"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2"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3"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4"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5"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6"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7"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8"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89"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190"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2191"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192"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193"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5" name="9"/>
          <p:cNvSpPr/>
          <p:nvPr/>
        </p:nvSpPr>
        <p:spPr>
          <a:xfrm>
            <a:off x="9338733" y="5057215"/>
            <a:ext cx="639366"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196" name="8"/>
          <p:cNvSpPr/>
          <p:nvPr/>
        </p:nvSpPr>
        <p:spPr>
          <a:xfrm>
            <a:off x="8043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197" name="7"/>
          <p:cNvSpPr/>
          <p:nvPr/>
        </p:nvSpPr>
        <p:spPr>
          <a:xfrm>
            <a:off x="10710333" y="5946215"/>
            <a:ext cx="639367"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198" name="6"/>
          <p:cNvSpPr/>
          <p:nvPr/>
        </p:nvSpPr>
        <p:spPr>
          <a:xfrm>
            <a:off x="72390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199" name="5"/>
          <p:cNvSpPr/>
          <p:nvPr/>
        </p:nvSpPr>
        <p:spPr>
          <a:xfrm>
            <a:off x="86614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200" name="1"/>
          <p:cNvSpPr/>
          <p:nvPr/>
        </p:nvSpPr>
        <p:spPr>
          <a:xfrm>
            <a:off x="100838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01" name="2"/>
          <p:cNvSpPr/>
          <p:nvPr/>
        </p:nvSpPr>
        <p:spPr>
          <a:xfrm>
            <a:off x="11506200" y="7004548"/>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02" name="2"/>
          <p:cNvSpPr/>
          <p:nvPr/>
        </p:nvSpPr>
        <p:spPr>
          <a:xfrm>
            <a:off x="6660557" y="8283015"/>
            <a:ext cx="639366"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03" name="2"/>
          <p:cNvSpPr/>
          <p:nvPr/>
        </p:nvSpPr>
        <p:spPr>
          <a:xfrm>
            <a:off x="7435652"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04" name="3"/>
          <p:cNvSpPr/>
          <p:nvPr/>
        </p:nvSpPr>
        <p:spPr>
          <a:xfrm>
            <a:off x="8210748"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205" name="4"/>
          <p:cNvSpPr/>
          <p:nvPr/>
        </p:nvSpPr>
        <p:spPr>
          <a:xfrm>
            <a:off x="8985843" y="8283015"/>
            <a:ext cx="639367"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206" name="0"/>
          <p:cNvSpPr/>
          <p:nvPr/>
        </p:nvSpPr>
        <p:spPr>
          <a:xfrm>
            <a:off x="9760939" y="8283015"/>
            <a:ext cx="639366"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207" name="1"/>
          <p:cNvSpPr/>
          <p:nvPr/>
        </p:nvSpPr>
        <p:spPr>
          <a:xfrm>
            <a:off x="10536034"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08" name="2"/>
          <p:cNvSpPr/>
          <p:nvPr/>
        </p:nvSpPr>
        <p:spPr>
          <a:xfrm>
            <a:off x="11311129" y="8283015"/>
            <a:ext cx="639367"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09" name="1"/>
          <p:cNvSpPr/>
          <p:nvPr/>
        </p:nvSpPr>
        <p:spPr>
          <a:xfrm>
            <a:off x="12086225" y="8283015"/>
            <a:ext cx="639366" cy="634935"/>
          </a:xfrm>
          <a:prstGeom prst="ellipse">
            <a:avLst/>
          </a:prstGeom>
          <a:blipFill>
            <a:blip r:embed="rId1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10"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1"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2"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3"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4"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5"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6"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7"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8"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19"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20"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21"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22"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23"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24" name="Let i be the parent…"/>
          <p:cNvSpPr txBox="1"/>
          <p:nvPr/>
        </p:nvSpPr>
        <p:spPr>
          <a:xfrm>
            <a:off x="691131" y="5168900"/>
            <a:ext cx="5344196"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Let </a:t>
            </a:r>
            <a:r>
              <a:rPr i="1"/>
              <a:t>i</a:t>
            </a:r>
            <a:r>
              <a:t> be the parent</a:t>
            </a:r>
          </a:p>
          <a:p>
            <a:pPr/>
            <a:r>
              <a:t>node index</a:t>
            </a:r>
          </a:p>
        </p:txBody>
      </p:sp>
      <p:sp>
        <p:nvSpPr>
          <p:cNvPr id="2225" name="Left child index: 2i + 1"/>
          <p:cNvSpPr txBox="1"/>
          <p:nvPr/>
        </p:nvSpPr>
        <p:spPr>
          <a:xfrm>
            <a:off x="494754" y="6555604"/>
            <a:ext cx="616996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Left child index: 2i + 1</a:t>
            </a:r>
          </a:p>
        </p:txBody>
      </p:sp>
      <p:sp>
        <p:nvSpPr>
          <p:cNvPr id="2226" name="Right child index: 2i + 2"/>
          <p:cNvSpPr txBox="1"/>
          <p:nvPr/>
        </p:nvSpPr>
        <p:spPr>
          <a:xfrm>
            <a:off x="104806" y="7177411"/>
            <a:ext cx="6674607"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Right child index: 2i + 2 </a:t>
            </a:r>
          </a:p>
        </p:txBody>
      </p:sp>
      <p:sp>
        <p:nvSpPr>
          <p:cNvPr id="2227" name="(zero based)"/>
          <p:cNvSpPr txBox="1"/>
          <p:nvPr/>
        </p:nvSpPr>
        <p:spPr>
          <a:xfrm>
            <a:off x="1694874" y="7806154"/>
            <a:ext cx="3142134"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(zero based)</a:t>
            </a:r>
          </a:p>
        </p:txBody>
      </p:sp>
      <p:sp>
        <p:nvSpPr>
          <p:cNvPr id="2228"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229"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230"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4" name="9"/>
          <p:cNvSpPr/>
          <p:nvPr/>
        </p:nvSpPr>
        <p:spPr>
          <a:xfrm>
            <a:off x="9338733" y="5057215"/>
            <a:ext cx="639366"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235" name="8"/>
          <p:cNvSpPr/>
          <p:nvPr/>
        </p:nvSpPr>
        <p:spPr>
          <a:xfrm>
            <a:off x="8043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236" name="7"/>
          <p:cNvSpPr/>
          <p:nvPr/>
        </p:nvSpPr>
        <p:spPr>
          <a:xfrm>
            <a:off x="10710333" y="5946215"/>
            <a:ext cx="639367" cy="63493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237"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238"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239"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40"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41"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42"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43"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244"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245"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246"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47"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48"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49"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0"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1"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2"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3"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4"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5"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6"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7"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8"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59"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60"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61"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62"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63" name="Left child index: 2i + 1"/>
          <p:cNvSpPr txBox="1"/>
          <p:nvPr/>
        </p:nvSpPr>
        <p:spPr>
          <a:xfrm>
            <a:off x="494754" y="6555604"/>
            <a:ext cx="616996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Left child index: 2i + 1</a:t>
            </a:r>
          </a:p>
        </p:txBody>
      </p:sp>
      <p:sp>
        <p:nvSpPr>
          <p:cNvPr id="2264" name="Right child index: 2i + 2"/>
          <p:cNvSpPr txBox="1"/>
          <p:nvPr/>
        </p:nvSpPr>
        <p:spPr>
          <a:xfrm>
            <a:off x="104806" y="7177411"/>
            <a:ext cx="6674607"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Right child index: 2i + 2 </a:t>
            </a:r>
          </a:p>
        </p:txBody>
      </p:sp>
      <p:sp>
        <p:nvSpPr>
          <p:cNvPr id="2265" name="(zero based)"/>
          <p:cNvSpPr txBox="1"/>
          <p:nvPr/>
        </p:nvSpPr>
        <p:spPr>
          <a:xfrm>
            <a:off x="1694874" y="7806154"/>
            <a:ext cx="3142134"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(zero based)</a:t>
            </a:r>
          </a:p>
        </p:txBody>
      </p:sp>
      <p:sp>
        <p:nvSpPr>
          <p:cNvPr id="2266"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267"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268"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2269" name="Let i be the parent…"/>
          <p:cNvSpPr txBox="1"/>
          <p:nvPr/>
        </p:nvSpPr>
        <p:spPr>
          <a:xfrm>
            <a:off x="691131" y="5168900"/>
            <a:ext cx="5344196"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Let </a:t>
            </a:r>
            <a:r>
              <a:rPr i="1"/>
              <a:t>i</a:t>
            </a:r>
            <a:r>
              <a:t> be the parent</a:t>
            </a:r>
          </a:p>
          <a:p>
            <a:pPr/>
            <a:r>
              <a:t>node index</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3" name="9"/>
          <p:cNvSpPr/>
          <p:nvPr/>
        </p:nvSpPr>
        <p:spPr>
          <a:xfrm>
            <a:off x="9338733" y="5057215"/>
            <a:ext cx="639366"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274" name="8"/>
          <p:cNvSpPr/>
          <p:nvPr/>
        </p:nvSpPr>
        <p:spPr>
          <a:xfrm>
            <a:off x="8043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275" name="7"/>
          <p:cNvSpPr/>
          <p:nvPr/>
        </p:nvSpPr>
        <p:spPr>
          <a:xfrm>
            <a:off x="10710333" y="5946215"/>
            <a:ext cx="639367" cy="63493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276"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277"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278" name="1"/>
          <p:cNvSpPr/>
          <p:nvPr/>
        </p:nvSpPr>
        <p:spPr>
          <a:xfrm>
            <a:off x="10083800" y="7004548"/>
            <a:ext cx="639366" cy="63493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79" name="2"/>
          <p:cNvSpPr/>
          <p:nvPr/>
        </p:nvSpPr>
        <p:spPr>
          <a:xfrm>
            <a:off x="115062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80" name="2"/>
          <p:cNvSpPr/>
          <p:nvPr/>
        </p:nvSpPr>
        <p:spPr>
          <a:xfrm>
            <a:off x="6660557" y="8283015"/>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81" name="2"/>
          <p:cNvSpPr/>
          <p:nvPr/>
        </p:nvSpPr>
        <p:spPr>
          <a:xfrm>
            <a:off x="7435652" y="8283015"/>
            <a:ext cx="639367"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82" name="3"/>
          <p:cNvSpPr/>
          <p:nvPr/>
        </p:nvSpPr>
        <p:spPr>
          <a:xfrm>
            <a:off x="8210748"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283" name="4"/>
          <p:cNvSpPr/>
          <p:nvPr/>
        </p:nvSpPr>
        <p:spPr>
          <a:xfrm>
            <a:off x="8985843"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284" name="0"/>
          <p:cNvSpPr/>
          <p:nvPr/>
        </p:nvSpPr>
        <p:spPr>
          <a:xfrm>
            <a:off x="9760939" y="8283015"/>
            <a:ext cx="639366"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285" name="1"/>
          <p:cNvSpPr/>
          <p:nvPr/>
        </p:nvSpPr>
        <p:spPr>
          <a:xfrm>
            <a:off x="10536034" y="8283015"/>
            <a:ext cx="639367"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86" name="2"/>
          <p:cNvSpPr/>
          <p:nvPr/>
        </p:nvSpPr>
        <p:spPr>
          <a:xfrm>
            <a:off x="11311129"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87" name="1"/>
          <p:cNvSpPr/>
          <p:nvPr/>
        </p:nvSpPr>
        <p:spPr>
          <a:xfrm>
            <a:off x="12086225" y="8283015"/>
            <a:ext cx="639366"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88"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89"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0"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1"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2"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3"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4"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5"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6"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7"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8"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299"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00"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01"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02" name="Left child index: 2i + 1"/>
          <p:cNvSpPr txBox="1"/>
          <p:nvPr/>
        </p:nvSpPr>
        <p:spPr>
          <a:xfrm>
            <a:off x="494754" y="6555604"/>
            <a:ext cx="616996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Left child index: 2i + 1</a:t>
            </a:r>
          </a:p>
        </p:txBody>
      </p:sp>
      <p:sp>
        <p:nvSpPr>
          <p:cNvPr id="2303" name="Right child index: 2i + 2"/>
          <p:cNvSpPr txBox="1"/>
          <p:nvPr/>
        </p:nvSpPr>
        <p:spPr>
          <a:xfrm>
            <a:off x="104806" y="7177411"/>
            <a:ext cx="6674607"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Right child index: 2i + 2 </a:t>
            </a:r>
          </a:p>
        </p:txBody>
      </p:sp>
      <p:sp>
        <p:nvSpPr>
          <p:cNvPr id="2304" name="(zero based)"/>
          <p:cNvSpPr txBox="1"/>
          <p:nvPr/>
        </p:nvSpPr>
        <p:spPr>
          <a:xfrm>
            <a:off x="1694874" y="7806154"/>
            <a:ext cx="3142134"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(zero based)</a:t>
            </a:r>
          </a:p>
        </p:txBody>
      </p:sp>
      <p:sp>
        <p:nvSpPr>
          <p:cNvPr id="2305"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306"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307"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308"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309"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2310" name="Binary Heap Representation"/>
          <p:cNvSpPr txBox="1"/>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08254">
              <a:defRPr b="1" sz="6960"/>
            </a:lvl1pPr>
          </a:lstStyle>
          <a:p>
            <a:pPr/>
            <a:r>
              <a:t>Binary Heap Representation</a:t>
            </a:r>
          </a:p>
        </p:txBody>
      </p:sp>
      <p:sp>
        <p:nvSpPr>
          <p:cNvPr id="2311" name="Let i be the parent…"/>
          <p:cNvSpPr txBox="1"/>
          <p:nvPr/>
        </p:nvSpPr>
        <p:spPr>
          <a:xfrm>
            <a:off x="691131" y="5168900"/>
            <a:ext cx="5344196"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Let </a:t>
            </a:r>
            <a:r>
              <a:rPr i="1"/>
              <a:t>i</a:t>
            </a:r>
            <a:r>
              <a:t> be the parent</a:t>
            </a:r>
          </a:p>
          <a:p>
            <a:pPr/>
            <a:r>
              <a:t>node index</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5" name="9"/>
          <p:cNvSpPr/>
          <p:nvPr/>
        </p:nvSpPr>
        <p:spPr>
          <a:xfrm>
            <a:off x="9338733" y="5057215"/>
            <a:ext cx="639366"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2316" name="8"/>
          <p:cNvSpPr/>
          <p:nvPr/>
        </p:nvSpPr>
        <p:spPr>
          <a:xfrm>
            <a:off x="8043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317" name="7"/>
          <p:cNvSpPr/>
          <p:nvPr/>
        </p:nvSpPr>
        <p:spPr>
          <a:xfrm>
            <a:off x="10710333" y="5946215"/>
            <a:ext cx="639367" cy="63493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318"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319"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320" name="1"/>
          <p:cNvSpPr/>
          <p:nvPr/>
        </p:nvSpPr>
        <p:spPr>
          <a:xfrm>
            <a:off x="10083800" y="7004548"/>
            <a:ext cx="639366" cy="63493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21" name="2"/>
          <p:cNvSpPr/>
          <p:nvPr/>
        </p:nvSpPr>
        <p:spPr>
          <a:xfrm>
            <a:off x="11506200" y="7004548"/>
            <a:ext cx="639366" cy="63493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322" name="2"/>
          <p:cNvSpPr/>
          <p:nvPr/>
        </p:nvSpPr>
        <p:spPr>
          <a:xfrm>
            <a:off x="6660557" y="8283015"/>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323" name="2"/>
          <p:cNvSpPr/>
          <p:nvPr/>
        </p:nvSpPr>
        <p:spPr>
          <a:xfrm>
            <a:off x="7435652" y="8283015"/>
            <a:ext cx="639367"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324" name="3"/>
          <p:cNvSpPr/>
          <p:nvPr/>
        </p:nvSpPr>
        <p:spPr>
          <a:xfrm>
            <a:off x="8210748" y="8283015"/>
            <a:ext cx="639367"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325" name="4"/>
          <p:cNvSpPr/>
          <p:nvPr/>
        </p:nvSpPr>
        <p:spPr>
          <a:xfrm>
            <a:off x="8985843"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326" name="0"/>
          <p:cNvSpPr/>
          <p:nvPr/>
        </p:nvSpPr>
        <p:spPr>
          <a:xfrm>
            <a:off x="9760939" y="8283015"/>
            <a:ext cx="639366"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327" name="1"/>
          <p:cNvSpPr/>
          <p:nvPr/>
        </p:nvSpPr>
        <p:spPr>
          <a:xfrm>
            <a:off x="10536034"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28" name="2"/>
          <p:cNvSpPr/>
          <p:nvPr/>
        </p:nvSpPr>
        <p:spPr>
          <a:xfrm>
            <a:off x="11311129" y="8283015"/>
            <a:ext cx="639367"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329" name="1"/>
          <p:cNvSpPr/>
          <p:nvPr/>
        </p:nvSpPr>
        <p:spPr>
          <a:xfrm>
            <a:off x="12086225" y="8283015"/>
            <a:ext cx="639366"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30"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1"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2"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3"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4"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5"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6"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7"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8"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39"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40"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41"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42"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43"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44" name="Left child index: 2i + 1"/>
          <p:cNvSpPr txBox="1"/>
          <p:nvPr/>
        </p:nvSpPr>
        <p:spPr>
          <a:xfrm>
            <a:off x="494754" y="6555604"/>
            <a:ext cx="616996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Left child index: 2i + 1</a:t>
            </a:r>
          </a:p>
        </p:txBody>
      </p:sp>
      <p:sp>
        <p:nvSpPr>
          <p:cNvPr id="2345" name="Right child index: 2i + 2"/>
          <p:cNvSpPr txBox="1"/>
          <p:nvPr/>
        </p:nvSpPr>
        <p:spPr>
          <a:xfrm>
            <a:off x="104806" y="7177411"/>
            <a:ext cx="6674607"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Right child index: 2i + 2 </a:t>
            </a:r>
          </a:p>
        </p:txBody>
      </p:sp>
      <p:sp>
        <p:nvSpPr>
          <p:cNvPr id="2346" name="(zero based)"/>
          <p:cNvSpPr txBox="1"/>
          <p:nvPr/>
        </p:nvSpPr>
        <p:spPr>
          <a:xfrm>
            <a:off x="1694874" y="7806154"/>
            <a:ext cx="3142134"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(zero based)</a:t>
            </a:r>
          </a:p>
        </p:txBody>
      </p:sp>
      <p:graphicFrame>
        <p:nvGraphicFramePr>
          <p:cNvPr id="2347"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348"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2349" name="Binary Heap Representation"/>
          <p:cNvSpPr txBox="1"/>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08254">
              <a:defRPr b="1" sz="6960"/>
            </a:lvl1pPr>
          </a:lstStyle>
          <a:p>
            <a:pPr/>
            <a:r>
              <a:t>Binary Heap Representation</a:t>
            </a:r>
          </a:p>
        </p:txBody>
      </p:sp>
      <p:sp>
        <p:nvSpPr>
          <p:cNvPr id="2350" name="Let i be the parent…"/>
          <p:cNvSpPr txBox="1"/>
          <p:nvPr/>
        </p:nvSpPr>
        <p:spPr>
          <a:xfrm>
            <a:off x="691131" y="5168900"/>
            <a:ext cx="5344196"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Let </a:t>
            </a:r>
            <a:r>
              <a:rPr i="1"/>
              <a:t>i</a:t>
            </a:r>
            <a:r>
              <a:t> be the parent</a:t>
            </a:r>
          </a:p>
          <a:p>
            <a:pPr/>
            <a:r>
              <a:t>node index</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4"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
        <p:nvSpPr>
          <p:cNvPr id="2355" name="5"/>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356" name="1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357"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358" name="7"/>
          <p:cNvSpPr/>
          <p:nvPr/>
        </p:nvSpPr>
        <p:spPr>
          <a:xfrm>
            <a:off x="7831731" y="5871860"/>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35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6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6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6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63" name="14"/>
          <p:cNvSpPr/>
          <p:nvPr/>
        </p:nvSpPr>
        <p:spPr>
          <a:xfrm>
            <a:off x="9743385" y="591357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364" name="19"/>
          <p:cNvSpPr/>
          <p:nvPr/>
        </p:nvSpPr>
        <p:spPr>
          <a:xfrm>
            <a:off x="11298831" y="5939303"/>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365"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66"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67"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368" name="13"/>
          <p:cNvSpPr/>
          <p:nvPr/>
        </p:nvSpPr>
        <p:spPr>
          <a:xfrm>
            <a:off x="5727163" y="731640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369" name="12"/>
          <p:cNvSpPr/>
          <p:nvPr/>
        </p:nvSpPr>
        <p:spPr>
          <a:xfrm>
            <a:off x="6614962" y="7320870"/>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37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7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72" name="11"/>
          <p:cNvSpPr/>
          <p:nvPr/>
        </p:nvSpPr>
        <p:spPr>
          <a:xfrm>
            <a:off x="7517203" y="7322756"/>
            <a:ext cx="862954"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373"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74"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r>
              <a:t>Insert(0)</a:t>
            </a:r>
          </a:p>
          <a:p>
            <a:pPr algn="l"/>
            <a:r>
              <a:t>Insert(10)</a:t>
            </a:r>
          </a:p>
        </p:txBody>
      </p:sp>
      <p:sp>
        <p:nvSpPr>
          <p:cNvPr id="2375" name="6"/>
          <p:cNvSpPr/>
          <p:nvPr/>
        </p:nvSpPr>
        <p:spPr>
          <a:xfrm>
            <a:off x="7016079" y="4561231"/>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9" name="5"/>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380" name="1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381"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382" name="7"/>
          <p:cNvSpPr/>
          <p:nvPr/>
        </p:nvSpPr>
        <p:spPr>
          <a:xfrm>
            <a:off x="7831731" y="5871860"/>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38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8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8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8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87"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38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8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9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391"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392"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39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9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95"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396" name="1"/>
          <p:cNvSpPr/>
          <p:nvPr/>
        </p:nvSpPr>
        <p:spPr>
          <a:xfrm>
            <a:off x="8419443" y="7280654"/>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9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9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399" name="14"/>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400"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Insert(1)</a:t>
            </a:r>
          </a:p>
          <a:p>
            <a:pPr algn="l"/>
            <a:r>
              <a:t>Insert(13)</a:t>
            </a:r>
          </a:p>
          <a:p>
            <a:pPr algn="l"/>
            <a:r>
              <a:t>Insert(4)</a:t>
            </a:r>
          </a:p>
          <a:p>
            <a:pPr algn="l"/>
            <a:r>
              <a:t>Insert(0)</a:t>
            </a:r>
          </a:p>
          <a:p>
            <a:pPr algn="l"/>
            <a:r>
              <a:t>Insert(10)</a:t>
            </a:r>
          </a:p>
        </p:txBody>
      </p:sp>
      <p:sp>
        <p:nvSpPr>
          <p:cNvPr id="2401" name="6"/>
          <p:cNvSpPr/>
          <p:nvPr/>
        </p:nvSpPr>
        <p:spPr>
          <a:xfrm>
            <a:off x="7016079" y="4561231"/>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402" name="Arrow"/>
          <p:cNvSpPr/>
          <p:nvPr/>
        </p:nvSpPr>
        <p:spPr>
          <a:xfrm>
            <a:off x="660627" y="48895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403"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7" name="5"/>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408" name="6"/>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409" name="1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10"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411" name="1"/>
          <p:cNvSpPr/>
          <p:nvPr/>
        </p:nvSpPr>
        <p:spPr>
          <a:xfrm>
            <a:off x="7831731" y="5871860"/>
            <a:ext cx="862954"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412"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13"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14"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15"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16"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417"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18"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19"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420"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421"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22"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23"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24"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425"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426"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27"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28" name="14"/>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429"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Insert(1)</a:t>
            </a:r>
          </a:p>
          <a:p>
            <a:pPr algn="l"/>
            <a:r>
              <a:t>Insert(13)</a:t>
            </a:r>
          </a:p>
          <a:p>
            <a:pPr algn="l"/>
            <a:r>
              <a:t>Insert(4)</a:t>
            </a:r>
          </a:p>
          <a:p>
            <a:pPr algn="l"/>
            <a:r>
              <a:t>Insert(0)</a:t>
            </a:r>
          </a:p>
          <a:p>
            <a:pPr algn="l"/>
            <a:r>
              <a:t>Insert(10)</a:t>
            </a:r>
          </a:p>
        </p:txBody>
      </p:sp>
      <p:sp>
        <p:nvSpPr>
          <p:cNvPr id="2430" name="Arrow"/>
          <p:cNvSpPr/>
          <p:nvPr/>
        </p:nvSpPr>
        <p:spPr>
          <a:xfrm>
            <a:off x="660627" y="48895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431"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19"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20"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21"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22"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23"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24"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225"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226"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27" name="4"/>
          <p:cNvSpPr/>
          <p:nvPr/>
        </p:nvSpPr>
        <p:spPr>
          <a:xfrm>
            <a:off x="6804388"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28" name="Arrow"/>
          <p:cNvSpPr/>
          <p:nvPr/>
        </p:nvSpPr>
        <p:spPr>
          <a:xfrm>
            <a:off x="736982" y="58102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29"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defRPr>
                <a:solidFill>
                  <a:schemeClr val="accent4">
                    <a:hueOff val="102361"/>
                    <a:satOff val="14118"/>
                    <a:lumOff val="10675"/>
                  </a:schemeClr>
                </a:solidFill>
              </a:defRPr>
            </a:pPr>
            <a:r>
              <a:t>poll()</a:t>
            </a:r>
          </a:p>
          <a:p>
            <a:pPr algn="l"/>
            <a:r>
              <a:t>add(5)</a:t>
            </a:r>
          </a:p>
          <a:p>
            <a:pPr algn="l"/>
            <a:r>
              <a:t>add(9)</a:t>
            </a:r>
          </a:p>
          <a:p>
            <a:pPr algn="l"/>
            <a:r>
              <a:t>poll rest</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5" name="5"/>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436" name="1"/>
          <p:cNvSpPr/>
          <p:nvPr/>
        </p:nvSpPr>
        <p:spPr>
          <a:xfrm>
            <a:off x="7016079" y="4561231"/>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437" name="1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38"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43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4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4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4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43" name="19"/>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44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4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4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447"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448"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49"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50"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51"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452"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453"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54"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55" name="14"/>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456"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Insert(1)</a:t>
            </a:r>
          </a:p>
          <a:p>
            <a:pPr algn="l"/>
            <a:r>
              <a:t>Insert(13)</a:t>
            </a:r>
          </a:p>
          <a:p>
            <a:pPr algn="l"/>
            <a:r>
              <a:t>Insert(4)</a:t>
            </a:r>
          </a:p>
          <a:p>
            <a:pPr algn="l"/>
            <a:r>
              <a:t>Insert(0)</a:t>
            </a:r>
          </a:p>
          <a:p>
            <a:pPr algn="l"/>
            <a:r>
              <a:t>Insert(10)</a:t>
            </a:r>
          </a:p>
        </p:txBody>
      </p:sp>
      <p:sp>
        <p:nvSpPr>
          <p:cNvPr id="2457"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458" name="Arrow"/>
          <p:cNvSpPr/>
          <p:nvPr/>
        </p:nvSpPr>
        <p:spPr>
          <a:xfrm>
            <a:off x="660627" y="48895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459"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3" name="1"/>
          <p:cNvSpPr/>
          <p:nvPr/>
        </p:nvSpPr>
        <p:spPr>
          <a:xfrm>
            <a:off x="8759322" y="3306943"/>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464"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465" name="1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66"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467"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68"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69"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70"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71" name="19"/>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472"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73"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7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475"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476"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77"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78"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79"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480"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481"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82"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83" name="14"/>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484"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Insert(1)</a:t>
            </a:r>
          </a:p>
          <a:p>
            <a:pPr algn="l"/>
            <a:r>
              <a:t>Insert(13)</a:t>
            </a:r>
          </a:p>
          <a:p>
            <a:pPr algn="l"/>
            <a:r>
              <a:t>Insert(4)</a:t>
            </a:r>
          </a:p>
          <a:p>
            <a:pPr algn="l"/>
            <a:r>
              <a:t>Insert(0)</a:t>
            </a:r>
          </a:p>
          <a:p>
            <a:pPr algn="l"/>
            <a:r>
              <a:t>Insert(10)</a:t>
            </a:r>
          </a:p>
        </p:txBody>
      </p:sp>
      <p:sp>
        <p:nvSpPr>
          <p:cNvPr id="2485"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486" name="Arrow"/>
          <p:cNvSpPr/>
          <p:nvPr/>
        </p:nvSpPr>
        <p:spPr>
          <a:xfrm>
            <a:off x="660627" y="48895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487"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1"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492"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493" name="1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494"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49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9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9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9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499"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50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0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0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503"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504"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0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0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07"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508"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50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1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11" name="14"/>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512"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Insert(1)</a:t>
            </a:r>
          </a:p>
          <a:p>
            <a:pPr algn="l"/>
            <a:r>
              <a:t>Insert(13)</a:t>
            </a:r>
          </a:p>
          <a:p>
            <a:pPr algn="l"/>
            <a:r>
              <a:t>Insert(4)</a:t>
            </a:r>
          </a:p>
          <a:p>
            <a:pPr algn="l"/>
            <a:r>
              <a:t>Insert(0)</a:t>
            </a:r>
          </a:p>
          <a:p>
            <a:pPr algn="l"/>
            <a:r>
              <a:t>Insert(10)</a:t>
            </a:r>
          </a:p>
        </p:txBody>
      </p:sp>
      <p:sp>
        <p:nvSpPr>
          <p:cNvPr id="2513"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514" name="Arrow"/>
          <p:cNvSpPr/>
          <p:nvPr/>
        </p:nvSpPr>
        <p:spPr>
          <a:xfrm>
            <a:off x="660627" y="48895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515"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9"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52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521" name="1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22"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52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2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2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2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27"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52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2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3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531"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532"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3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3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35"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536"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53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3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39" name="13"/>
          <p:cNvSpPr/>
          <p:nvPr/>
        </p:nvSpPr>
        <p:spPr>
          <a:xfrm>
            <a:off x="9321683" y="7259256"/>
            <a:ext cx="862955"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54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41" name="14"/>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542"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defRPr>
                <a:solidFill>
                  <a:schemeClr val="accent4">
                    <a:hueOff val="102361"/>
                    <a:satOff val="14118"/>
                    <a:lumOff val="10675"/>
                  </a:schemeClr>
                </a:solidFill>
              </a:defRPr>
            </a:pPr>
            <a:r>
              <a:t>Insert(13)</a:t>
            </a:r>
          </a:p>
          <a:p>
            <a:pPr algn="l"/>
            <a:r>
              <a:t>Insert(4)</a:t>
            </a:r>
          </a:p>
          <a:p>
            <a:pPr algn="l"/>
            <a:r>
              <a:t>Insert(0)</a:t>
            </a:r>
          </a:p>
          <a:p>
            <a:pPr algn="l"/>
            <a:r>
              <a:t>Insert(10)</a:t>
            </a:r>
          </a:p>
        </p:txBody>
      </p:sp>
      <p:sp>
        <p:nvSpPr>
          <p:cNvPr id="2543"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544" name="Arrow"/>
          <p:cNvSpPr/>
          <p:nvPr/>
        </p:nvSpPr>
        <p:spPr>
          <a:xfrm>
            <a:off x="660627" y="53975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545"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9"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55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551" name="1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52"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55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5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5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5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57"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55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5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6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561"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562"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6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6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65"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566"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56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6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69"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57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71" name="13"/>
          <p:cNvSpPr/>
          <p:nvPr/>
        </p:nvSpPr>
        <p:spPr>
          <a:xfrm>
            <a:off x="9743385" y="5913579"/>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572"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defRPr>
                <a:solidFill>
                  <a:schemeClr val="accent4">
                    <a:hueOff val="102361"/>
                    <a:satOff val="14118"/>
                    <a:lumOff val="10675"/>
                  </a:schemeClr>
                </a:solidFill>
              </a:defRPr>
            </a:pPr>
            <a:r>
              <a:t>Insert(13)</a:t>
            </a:r>
          </a:p>
          <a:p>
            <a:pPr algn="l"/>
            <a:r>
              <a:t>Insert(4)</a:t>
            </a:r>
          </a:p>
          <a:p>
            <a:pPr algn="l"/>
            <a:r>
              <a:t>Insert(0)</a:t>
            </a:r>
          </a:p>
          <a:p>
            <a:pPr algn="l"/>
            <a:r>
              <a:t>Insert(10)</a:t>
            </a:r>
          </a:p>
        </p:txBody>
      </p:sp>
      <p:sp>
        <p:nvSpPr>
          <p:cNvPr id="2573"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574" name="Arrow"/>
          <p:cNvSpPr/>
          <p:nvPr/>
        </p:nvSpPr>
        <p:spPr>
          <a:xfrm>
            <a:off x="660627" y="53975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575"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9"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58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581" name="1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82"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58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8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8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8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87"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58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8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9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591"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592"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59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9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95"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596"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59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9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599"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60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01" name="13"/>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02"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defRPr>
                <a:solidFill>
                  <a:schemeClr val="accent4">
                    <a:hueOff val="102361"/>
                    <a:satOff val="14118"/>
                    <a:lumOff val="10675"/>
                  </a:schemeClr>
                </a:solidFill>
              </a:defRPr>
            </a:pPr>
            <a:r>
              <a:t>Insert(13)</a:t>
            </a:r>
          </a:p>
          <a:p>
            <a:pPr algn="l"/>
            <a:r>
              <a:t>Insert(4)</a:t>
            </a:r>
          </a:p>
          <a:p>
            <a:pPr algn="l"/>
            <a:r>
              <a:t>Insert(0)</a:t>
            </a:r>
          </a:p>
          <a:p>
            <a:pPr algn="l"/>
            <a:r>
              <a:t>Insert(10)</a:t>
            </a:r>
          </a:p>
        </p:txBody>
      </p:sp>
      <p:sp>
        <p:nvSpPr>
          <p:cNvPr id="2603"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604" name="Arrow"/>
          <p:cNvSpPr/>
          <p:nvPr/>
        </p:nvSpPr>
        <p:spPr>
          <a:xfrm>
            <a:off x="660627" y="53975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605"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9"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61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611" name="1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12"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61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1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1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1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17"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61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1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2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621"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22"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2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2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25"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626"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62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2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29"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63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31" name="13"/>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32" name="4"/>
          <p:cNvSpPr/>
          <p:nvPr/>
        </p:nvSpPr>
        <p:spPr>
          <a:xfrm>
            <a:off x="10251873" y="7288979"/>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633"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34"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defRPr>
                <a:solidFill>
                  <a:schemeClr val="accent4">
                    <a:hueOff val="102361"/>
                    <a:satOff val="14118"/>
                    <a:lumOff val="10675"/>
                  </a:schemeClr>
                </a:solidFill>
              </a:defRPr>
            </a:pPr>
            <a:r>
              <a:t>Insert(4)</a:t>
            </a:r>
          </a:p>
          <a:p>
            <a:pPr algn="l"/>
            <a:r>
              <a:t>Insert(0)</a:t>
            </a:r>
          </a:p>
          <a:p>
            <a:pPr algn="l"/>
            <a:r>
              <a:t>Insert(10)</a:t>
            </a:r>
          </a:p>
        </p:txBody>
      </p:sp>
      <p:sp>
        <p:nvSpPr>
          <p:cNvPr id="2635"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636" name="Arrow"/>
          <p:cNvSpPr/>
          <p:nvPr/>
        </p:nvSpPr>
        <p:spPr>
          <a:xfrm>
            <a:off x="660627" y="59309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637"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1"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642"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643" name="1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44"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64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4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4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4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49" name="19"/>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65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5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5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653"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54"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5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5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57"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658"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65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6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61" name="14"/>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662"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63" name="4"/>
          <p:cNvSpPr/>
          <p:nvPr/>
        </p:nvSpPr>
        <p:spPr>
          <a:xfrm>
            <a:off x="9743385" y="5913579"/>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664" name="13"/>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65"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66"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defRPr>
                <a:solidFill>
                  <a:schemeClr val="accent4">
                    <a:hueOff val="102361"/>
                    <a:satOff val="14118"/>
                    <a:lumOff val="10675"/>
                  </a:schemeClr>
                </a:solidFill>
              </a:defRPr>
            </a:pPr>
            <a:r>
              <a:t>Insert(4)</a:t>
            </a:r>
          </a:p>
          <a:p>
            <a:pPr algn="l"/>
            <a:r>
              <a:t>Insert(0)</a:t>
            </a:r>
          </a:p>
          <a:p>
            <a:pPr algn="l"/>
            <a:r>
              <a:t>Insert(10)</a:t>
            </a:r>
          </a:p>
        </p:txBody>
      </p:sp>
      <p:sp>
        <p:nvSpPr>
          <p:cNvPr id="2667"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668" name="Arrow"/>
          <p:cNvSpPr/>
          <p:nvPr/>
        </p:nvSpPr>
        <p:spPr>
          <a:xfrm>
            <a:off x="660627" y="59309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669"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1"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672"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673" name="4"/>
          <p:cNvSpPr/>
          <p:nvPr/>
        </p:nvSpPr>
        <p:spPr>
          <a:xfrm>
            <a:off x="10391263" y="4522949"/>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674" name="8"/>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67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7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7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7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79" name="19"/>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68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8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8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683"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84" name="12"/>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8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8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87"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688"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68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9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91" name="14"/>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692"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93" name="1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694" name="13"/>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695"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696"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defRPr>
                <a:solidFill>
                  <a:schemeClr val="accent4">
                    <a:hueOff val="102361"/>
                    <a:satOff val="14118"/>
                    <a:lumOff val="10675"/>
                  </a:schemeClr>
                </a:solidFill>
              </a:defRPr>
            </a:pPr>
            <a:r>
              <a:t>Insert(4)</a:t>
            </a:r>
          </a:p>
          <a:p>
            <a:pPr algn="l"/>
            <a:r>
              <a:t>Insert(0)</a:t>
            </a:r>
          </a:p>
          <a:p>
            <a:pPr algn="l"/>
            <a:r>
              <a:t>Insert(10)</a:t>
            </a:r>
          </a:p>
        </p:txBody>
      </p:sp>
      <p:sp>
        <p:nvSpPr>
          <p:cNvPr id="2697"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698" name="Arrow"/>
          <p:cNvSpPr/>
          <p:nvPr/>
        </p:nvSpPr>
        <p:spPr>
          <a:xfrm>
            <a:off x="660627" y="5945176"/>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699"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1"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702"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703" name="4"/>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704"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70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0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0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0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09"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71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1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1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713"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714"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71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1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17"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718"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71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2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21"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722"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23" name="12"/>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724" name="13"/>
          <p:cNvSpPr/>
          <p:nvPr/>
        </p:nvSpPr>
        <p:spPr>
          <a:xfrm>
            <a:off x="10251873" y="7288979"/>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725"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26"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defRPr>
                <a:solidFill>
                  <a:schemeClr val="accent4">
                    <a:hueOff val="102361"/>
                    <a:satOff val="14118"/>
                    <a:lumOff val="10675"/>
                  </a:schemeClr>
                </a:solidFill>
              </a:defRPr>
            </a:pPr>
            <a:r>
              <a:t>Insert(4)</a:t>
            </a:r>
          </a:p>
          <a:p>
            <a:pPr algn="l"/>
            <a:r>
              <a:t>Insert(0)</a:t>
            </a:r>
          </a:p>
          <a:p>
            <a:pPr algn="l"/>
            <a:r>
              <a:t>Insert(10)</a:t>
            </a:r>
          </a:p>
        </p:txBody>
      </p:sp>
      <p:sp>
        <p:nvSpPr>
          <p:cNvPr id="2727"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728" name="Arrow"/>
          <p:cNvSpPr/>
          <p:nvPr/>
        </p:nvSpPr>
        <p:spPr>
          <a:xfrm>
            <a:off x="660627" y="5945176"/>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729"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34"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35"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36"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37"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38"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39"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240"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241"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42" name="4"/>
          <p:cNvSpPr/>
          <p:nvPr/>
        </p:nvSpPr>
        <p:spPr>
          <a:xfrm>
            <a:off x="6804388"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43"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defRPr>
                <a:solidFill>
                  <a:schemeClr val="accent4">
                    <a:hueOff val="102361"/>
                    <a:satOff val="14118"/>
                    <a:lumOff val="10675"/>
                  </a:schemeClr>
                </a:solidFill>
              </a:defRPr>
            </a:pPr>
            <a:r>
              <a:t>add(5)</a:t>
            </a:r>
          </a:p>
          <a:p>
            <a:pPr algn="l"/>
            <a:r>
              <a:t>add(9)</a:t>
            </a:r>
          </a:p>
          <a:p>
            <a:pPr algn="l"/>
            <a:r>
              <a:t>poll rest</a:t>
            </a:r>
          </a:p>
        </p:txBody>
      </p:sp>
      <p:sp>
        <p:nvSpPr>
          <p:cNvPr id="244" name="Arrow"/>
          <p:cNvSpPr/>
          <p:nvPr/>
        </p:nvSpPr>
        <p:spPr>
          <a:xfrm>
            <a:off x="736982" y="63182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45" name="5"/>
          <p:cNvSpPr/>
          <p:nvPr/>
        </p:nvSpPr>
        <p:spPr>
          <a:xfrm>
            <a:off x="8346012" y="43617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3"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734"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735" name="4"/>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736"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737"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38"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39"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40"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41" name="19"/>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742"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43"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4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745"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746"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747"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48"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49"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750"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751"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52"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53"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754"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55" name="12"/>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756" name="13"/>
          <p:cNvSpPr/>
          <p:nvPr/>
        </p:nvSpPr>
        <p:spPr>
          <a:xfrm>
            <a:off x="10251873" y="7288979"/>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757"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58" name="0"/>
          <p:cNvSpPr/>
          <p:nvPr/>
        </p:nvSpPr>
        <p:spPr>
          <a:xfrm>
            <a:off x="11150483" y="7284656"/>
            <a:ext cx="862955"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759"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60"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defRPr>
                <a:solidFill>
                  <a:schemeClr val="accent4">
                    <a:hueOff val="102361"/>
                    <a:satOff val="14118"/>
                    <a:lumOff val="10675"/>
                  </a:schemeClr>
                </a:solidFill>
              </a:defRPr>
            </a:pPr>
            <a:r>
              <a:t>Insert(0)</a:t>
            </a:r>
          </a:p>
          <a:p>
            <a:pPr algn="l"/>
            <a:r>
              <a:t>Insert(10)</a:t>
            </a:r>
          </a:p>
        </p:txBody>
      </p:sp>
      <p:sp>
        <p:nvSpPr>
          <p:cNvPr id="2761"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762" name="Arrow"/>
          <p:cNvSpPr/>
          <p:nvPr/>
        </p:nvSpPr>
        <p:spPr>
          <a:xfrm>
            <a:off x="660627" y="6427776"/>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763"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76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769" name="4"/>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770"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77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7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7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7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75" name="0"/>
          <p:cNvSpPr/>
          <p:nvPr/>
        </p:nvSpPr>
        <p:spPr>
          <a:xfrm>
            <a:off x="11298831" y="5939303"/>
            <a:ext cx="862954"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77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7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78"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779"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780" name="12"/>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781"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82"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83"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784"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785"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86"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87" name="14"/>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788"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89" name="1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790" name="13"/>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791"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92" name="19"/>
          <p:cNvSpPr/>
          <p:nvPr/>
        </p:nvSpPr>
        <p:spPr>
          <a:xfrm>
            <a:off x="11150483" y="7284656"/>
            <a:ext cx="862955"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793"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794"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defRPr>
                <a:solidFill>
                  <a:schemeClr val="accent4">
                    <a:hueOff val="102361"/>
                    <a:satOff val="14118"/>
                    <a:lumOff val="10675"/>
                  </a:schemeClr>
                </a:solidFill>
              </a:defRPr>
            </a:pPr>
            <a:r>
              <a:t>Insert(0)</a:t>
            </a:r>
          </a:p>
          <a:p>
            <a:pPr algn="l"/>
            <a:r>
              <a:t>Insert(10)</a:t>
            </a:r>
          </a:p>
        </p:txBody>
      </p:sp>
      <p:sp>
        <p:nvSpPr>
          <p:cNvPr id="2795"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796" name="Arrow"/>
          <p:cNvSpPr/>
          <p:nvPr/>
        </p:nvSpPr>
        <p:spPr>
          <a:xfrm>
            <a:off x="660627" y="6427776"/>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797"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9"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80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801" name="0"/>
          <p:cNvSpPr/>
          <p:nvPr/>
        </p:nvSpPr>
        <p:spPr>
          <a:xfrm>
            <a:off x="10391263" y="4522949"/>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802"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80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0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0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0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07" name="4"/>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80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0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1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811"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12"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1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1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15"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816"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81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1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19" name="14"/>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82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21" name="1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22" name="13"/>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23"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24" name="19"/>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825"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26"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defRPr>
                <a:solidFill>
                  <a:schemeClr val="accent4">
                    <a:hueOff val="102361"/>
                    <a:satOff val="14118"/>
                    <a:lumOff val="10675"/>
                  </a:schemeClr>
                </a:solidFill>
              </a:defRPr>
            </a:pPr>
            <a:r>
              <a:t>Insert(0)</a:t>
            </a:r>
          </a:p>
          <a:p>
            <a:pPr algn="l"/>
            <a:r>
              <a:t>Insert(10)</a:t>
            </a:r>
          </a:p>
        </p:txBody>
      </p:sp>
      <p:sp>
        <p:nvSpPr>
          <p:cNvPr id="2827"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828" name="Arrow"/>
          <p:cNvSpPr/>
          <p:nvPr/>
        </p:nvSpPr>
        <p:spPr>
          <a:xfrm>
            <a:off x="660627" y="6427776"/>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829"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3" name="0"/>
          <p:cNvSpPr/>
          <p:nvPr/>
        </p:nvSpPr>
        <p:spPr>
          <a:xfrm>
            <a:off x="8759322" y="3306943"/>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834"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835" name="1"/>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836"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837"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38"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39"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40"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41" name="4"/>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842"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43"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4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845"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46"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47"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48"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49"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850"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851"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52"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53" name="14"/>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854"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55" name="1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56" name="13"/>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57"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58" name="19"/>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859"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60"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defRPr>
                <a:solidFill>
                  <a:schemeClr val="accent4">
                    <a:hueOff val="102361"/>
                    <a:satOff val="14118"/>
                    <a:lumOff val="10675"/>
                  </a:schemeClr>
                </a:solidFill>
              </a:defRPr>
            </a:pPr>
            <a:r>
              <a:t>Insert(0)</a:t>
            </a:r>
          </a:p>
          <a:p>
            <a:pPr algn="l"/>
            <a:r>
              <a:t>Insert(10)</a:t>
            </a:r>
          </a:p>
        </p:txBody>
      </p:sp>
      <p:sp>
        <p:nvSpPr>
          <p:cNvPr id="2861"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862" name="Arrow"/>
          <p:cNvSpPr/>
          <p:nvPr/>
        </p:nvSpPr>
        <p:spPr>
          <a:xfrm>
            <a:off x="660627" y="6427776"/>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863"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7" name="0"/>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86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869" name="1"/>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870"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87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7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7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7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75" name="4"/>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87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7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78"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879"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80"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81"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82"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83"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884"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885"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86"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87" name="14"/>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888"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89" name="1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890" name="13"/>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891"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92" name="19"/>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893"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894"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defRPr>
                <a:solidFill>
                  <a:schemeClr val="accent4">
                    <a:hueOff val="102361"/>
                    <a:satOff val="14118"/>
                    <a:lumOff val="10675"/>
                  </a:schemeClr>
                </a:solidFill>
              </a:defRPr>
            </a:pPr>
            <a:r>
              <a:t>Insert(0)</a:t>
            </a:r>
          </a:p>
          <a:p>
            <a:pPr algn="l"/>
            <a:r>
              <a:t>Insert(10)</a:t>
            </a:r>
          </a:p>
        </p:txBody>
      </p:sp>
      <p:sp>
        <p:nvSpPr>
          <p:cNvPr id="2895"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896" name="Arrow"/>
          <p:cNvSpPr/>
          <p:nvPr/>
        </p:nvSpPr>
        <p:spPr>
          <a:xfrm>
            <a:off x="660627" y="6427776"/>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897"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9" name="0"/>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90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901" name="1"/>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902"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90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0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0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0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07" name="4"/>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90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0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1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911"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912"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91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1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15"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916"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91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1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19"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92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21" name="12"/>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922" name="13"/>
          <p:cNvSpPr/>
          <p:nvPr/>
        </p:nvSpPr>
        <p:spPr>
          <a:xfrm>
            <a:off x="10251873" y="7288979"/>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923"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24" name="19"/>
          <p:cNvSpPr/>
          <p:nvPr/>
        </p:nvSpPr>
        <p:spPr>
          <a:xfrm>
            <a:off x="11150483" y="7284656"/>
            <a:ext cx="862955" cy="86295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925"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26" name="10"/>
          <p:cNvSpPr/>
          <p:nvPr/>
        </p:nvSpPr>
        <p:spPr>
          <a:xfrm>
            <a:off x="12028404" y="7282770"/>
            <a:ext cx="862955"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927" name="Line"/>
          <p:cNvSpPr/>
          <p:nvPr/>
        </p:nvSpPr>
        <p:spPr>
          <a:xfrm flipH="1" flipV="1">
            <a:off x="12044616" y="6739041"/>
            <a:ext cx="211302" cy="54741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28"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r>
              <a:t>Insert(0)</a:t>
            </a:r>
          </a:p>
          <a:p>
            <a:pPr algn="l">
              <a:defRPr>
                <a:solidFill>
                  <a:schemeClr val="accent4">
                    <a:hueOff val="102361"/>
                    <a:satOff val="14118"/>
                    <a:lumOff val="10675"/>
                  </a:schemeClr>
                </a:solidFill>
              </a:defRPr>
            </a:pPr>
            <a:r>
              <a:t>Insert(10)</a:t>
            </a:r>
          </a:p>
        </p:txBody>
      </p:sp>
      <p:sp>
        <p:nvSpPr>
          <p:cNvPr id="2929" name="6"/>
          <p:cNvSpPr/>
          <p:nvPr/>
        </p:nvSpPr>
        <p:spPr>
          <a:xfrm>
            <a:off x="7831731" y="5871860"/>
            <a:ext cx="862954" cy="862954"/>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930" name="Arrow"/>
          <p:cNvSpPr/>
          <p:nvPr/>
        </p:nvSpPr>
        <p:spPr>
          <a:xfrm>
            <a:off x="660627" y="6973876"/>
            <a:ext cx="755382" cy="393767"/>
          </a:xfrm>
          <a:prstGeom prst="rightArrow">
            <a:avLst>
              <a:gd name="adj1" fmla="val 32000"/>
              <a:gd name="adj2" fmla="val 122774"/>
            </a:avLst>
          </a:prstGeom>
          <a:blipFill>
            <a:blip r:embed="rId17"/>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931"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5" name="0"/>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2936"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937" name="1"/>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938"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93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4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4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4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43" name="4"/>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94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4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4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947" name="Insert(1)…"/>
          <p:cNvSpPr txBox="1"/>
          <p:nvPr/>
        </p:nvSpPr>
        <p:spPr>
          <a:xfrm>
            <a:off x="1361715" y="4789509"/>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Insert(1)</a:t>
            </a:r>
          </a:p>
          <a:p>
            <a:pPr algn="l"/>
            <a:r>
              <a:t>Insert(13)</a:t>
            </a:r>
          </a:p>
          <a:p>
            <a:pPr algn="l"/>
            <a:r>
              <a:t>Insert(4)</a:t>
            </a:r>
          </a:p>
          <a:p>
            <a:pPr algn="l"/>
            <a:r>
              <a:t>Insert(0)</a:t>
            </a:r>
          </a:p>
          <a:p>
            <a:pPr algn="l">
              <a:defRPr>
                <a:solidFill>
                  <a:schemeClr val="accent4">
                    <a:hueOff val="102361"/>
                    <a:satOff val="14118"/>
                    <a:lumOff val="10675"/>
                  </a:schemeClr>
                </a:solidFill>
              </a:defRPr>
            </a:pPr>
            <a:r>
              <a:t>Insert(10)</a:t>
            </a:r>
          </a:p>
        </p:txBody>
      </p:sp>
      <p:sp>
        <p:nvSpPr>
          <p:cNvPr id="2948"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949"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95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5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52"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953"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95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5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56" name="14"/>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95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58" name="12"/>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959" name="13"/>
          <p:cNvSpPr/>
          <p:nvPr/>
        </p:nvSpPr>
        <p:spPr>
          <a:xfrm>
            <a:off x="10251873" y="7288979"/>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96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61" name="19"/>
          <p:cNvSpPr/>
          <p:nvPr/>
        </p:nvSpPr>
        <p:spPr>
          <a:xfrm>
            <a:off x="11150483" y="7284656"/>
            <a:ext cx="862955" cy="86295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2962"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63" name="10"/>
          <p:cNvSpPr/>
          <p:nvPr/>
        </p:nvSpPr>
        <p:spPr>
          <a:xfrm>
            <a:off x="12028404" y="7282770"/>
            <a:ext cx="862955" cy="86295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2964" name="Line"/>
          <p:cNvSpPr/>
          <p:nvPr/>
        </p:nvSpPr>
        <p:spPr>
          <a:xfrm flipH="1" flipV="1">
            <a:off x="12044616" y="6739041"/>
            <a:ext cx="211302" cy="54741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65" name="6"/>
          <p:cNvSpPr/>
          <p:nvPr/>
        </p:nvSpPr>
        <p:spPr>
          <a:xfrm>
            <a:off x="7831731" y="5871860"/>
            <a:ext cx="862954" cy="862954"/>
          </a:xfrm>
          <a:prstGeom prst="ellipse">
            <a:avLst/>
          </a:prstGeom>
          <a:blipFill>
            <a:blip r:embed="rId1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2966" name="Arrow"/>
          <p:cNvSpPr/>
          <p:nvPr/>
        </p:nvSpPr>
        <p:spPr>
          <a:xfrm>
            <a:off x="660627" y="6973876"/>
            <a:ext cx="755382" cy="393767"/>
          </a:xfrm>
          <a:prstGeom prst="rightArrow">
            <a:avLst>
              <a:gd name="adj1" fmla="val 32000"/>
              <a:gd name="adj2" fmla="val 122774"/>
            </a:avLst>
          </a:prstGeom>
          <a:blipFill>
            <a:blip r:embed="rId18"/>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967" name="Adding Elements to Binary Heap"/>
          <p:cNvSpPr txBox="1"/>
          <p:nvPr>
            <p:ph type="title"/>
          </p:nvPr>
        </p:nvSpPr>
        <p:spPr>
          <a:xfrm>
            <a:off x="952500" y="426325"/>
            <a:ext cx="11099800" cy="2159001"/>
          </a:xfrm>
          <a:prstGeom prst="rect">
            <a:avLst/>
          </a:prstGeom>
        </p:spPr>
        <p:txBody>
          <a:bodyPr/>
          <a:lstStyle>
            <a:lvl1pPr defTabSz="508254">
              <a:defRPr b="1" sz="6960"/>
            </a:lvl1pPr>
          </a:lstStyle>
          <a:p>
            <a:pPr/>
            <a:r>
              <a:t>Adding Elements to Binary Heap</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1" name="Removing Elements from Binary Heap"/>
          <p:cNvSpPr txBox="1"/>
          <p:nvPr>
            <p:ph type="title"/>
          </p:nvPr>
        </p:nvSpPr>
        <p:spPr>
          <a:xfrm>
            <a:off x="-1115114" y="3004167"/>
            <a:ext cx="15235028" cy="3108132"/>
          </a:xfrm>
          <a:prstGeom prst="rect">
            <a:avLst/>
          </a:prstGeom>
        </p:spPr>
        <p:txBody>
          <a:bodyPr/>
          <a:lstStyle>
            <a:lvl1pPr>
              <a:defRPr b="1" sz="9400"/>
            </a:lvl1pPr>
          </a:lstStyle>
          <a:p>
            <a:pPr/>
            <a:r>
              <a:t>Removing Elements from Binary Heap</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5"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297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2977"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978"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979" name="1"/>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980"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98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8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8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8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85" name="2"/>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98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8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88"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2989"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299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9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92"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2993"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299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9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96" name="2"/>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99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998" name="2"/>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999" name="15"/>
          <p:cNvSpPr/>
          <p:nvPr/>
        </p:nvSpPr>
        <p:spPr>
          <a:xfrm>
            <a:off x="10251873" y="7288979"/>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00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01" name="3"/>
          <p:cNvSpPr/>
          <p:nvPr/>
        </p:nvSpPr>
        <p:spPr>
          <a:xfrm>
            <a:off x="11150483" y="7284656"/>
            <a:ext cx="862955" cy="86295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002"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03" name="10"/>
          <p:cNvSpPr/>
          <p:nvPr/>
        </p:nvSpPr>
        <p:spPr>
          <a:xfrm>
            <a:off x="12028404" y="7282770"/>
            <a:ext cx="862955" cy="86295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004" name="Line"/>
          <p:cNvSpPr/>
          <p:nvPr/>
        </p:nvSpPr>
        <p:spPr>
          <a:xfrm flipH="1" flipV="1">
            <a:off x="12044616" y="6739041"/>
            <a:ext cx="211302" cy="54741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05" name="6"/>
          <p:cNvSpPr/>
          <p:nvPr/>
        </p:nvSpPr>
        <p:spPr>
          <a:xfrm>
            <a:off x="7831731" y="5871860"/>
            <a:ext cx="862954" cy="862954"/>
          </a:xfrm>
          <a:prstGeom prst="ellipse">
            <a:avLst/>
          </a:prstGeom>
          <a:blipFill>
            <a:blip r:embed="rId1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00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011"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12"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013" name="1"/>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14"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01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1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1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1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19"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2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2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22"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023"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024"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25"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26"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027"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028"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29"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30" name="2"/>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31"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32"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33"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034"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35"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036"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37" name="10"/>
          <p:cNvSpPr/>
          <p:nvPr/>
        </p:nvSpPr>
        <p:spPr>
          <a:xfrm>
            <a:off x="12028404" y="7282770"/>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038" name="Line"/>
          <p:cNvSpPr/>
          <p:nvPr/>
        </p:nvSpPr>
        <p:spPr>
          <a:xfrm flipH="1" flipV="1">
            <a:off x="12044616" y="6739041"/>
            <a:ext cx="211302" cy="54741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39"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040"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Remove(12)</a:t>
            </a:r>
          </a:p>
          <a:p>
            <a:pPr algn="l"/>
            <a:r>
              <a:t>Remove(3)</a:t>
            </a:r>
          </a:p>
          <a:p>
            <a:pPr algn="l"/>
            <a:r>
              <a:t>Poll()</a:t>
            </a:r>
          </a:p>
          <a:p>
            <a:pPr algn="l"/>
            <a:r>
              <a:t>Remove(6)</a:t>
            </a:r>
          </a:p>
        </p:txBody>
      </p:sp>
      <p:sp>
        <p:nvSpPr>
          <p:cNvPr id="3041" name="Arrow"/>
          <p:cNvSpPr/>
          <p:nvPr/>
        </p:nvSpPr>
        <p:spPr>
          <a:xfrm>
            <a:off x="152627" y="49149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042"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50"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51"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52"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53"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54"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55"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256"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257"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58" name="4"/>
          <p:cNvSpPr/>
          <p:nvPr/>
        </p:nvSpPr>
        <p:spPr>
          <a:xfrm>
            <a:off x="6804388"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59"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defRPr>
                <a:solidFill>
                  <a:schemeClr val="accent4">
                    <a:hueOff val="102361"/>
                    <a:satOff val="14118"/>
                    <a:lumOff val="10675"/>
                  </a:schemeClr>
                </a:solidFill>
              </a:defRPr>
            </a:pPr>
            <a:r>
              <a:t>add(9)</a:t>
            </a:r>
          </a:p>
          <a:p>
            <a:pPr algn="l"/>
            <a:r>
              <a:t>poll rest</a:t>
            </a:r>
          </a:p>
        </p:txBody>
      </p:sp>
      <p:sp>
        <p:nvSpPr>
          <p:cNvPr id="260" name="Arrow"/>
          <p:cNvSpPr/>
          <p:nvPr/>
        </p:nvSpPr>
        <p:spPr>
          <a:xfrm>
            <a:off x="736982" y="68262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61" name="5"/>
          <p:cNvSpPr/>
          <p:nvPr/>
        </p:nvSpPr>
        <p:spPr>
          <a:xfrm>
            <a:off x="8346012" y="43617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62" name="9"/>
          <p:cNvSpPr/>
          <p:nvPr/>
        </p:nvSpPr>
        <p:spPr>
          <a:xfrm>
            <a:off x="10119088"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045" name="10"/>
          <p:cNvSpPr/>
          <p:nvPr/>
        </p:nvSpPr>
        <p:spPr>
          <a:xfrm>
            <a:off x="8759322" y="3306943"/>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046" name="5"/>
          <p:cNvSpPr/>
          <p:nvPr/>
        </p:nvSpPr>
        <p:spPr>
          <a:xfrm>
            <a:off x="7016079" y="4561231"/>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047" name="1"/>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48" name="8"/>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04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3"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5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6"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057" name="12"/>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058"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59"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60"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061"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062"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63"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64" name="2"/>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65"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66"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67"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068"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69" name="3"/>
          <p:cNvSpPr/>
          <p:nvPr/>
        </p:nvSpPr>
        <p:spPr>
          <a:xfrm>
            <a:off x="11150483" y="7284656"/>
            <a:ext cx="862955"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070"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71" name="1"/>
          <p:cNvSpPr/>
          <p:nvPr/>
        </p:nvSpPr>
        <p:spPr>
          <a:xfrm>
            <a:off x="12028404" y="7282770"/>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72" name="Line"/>
          <p:cNvSpPr/>
          <p:nvPr/>
        </p:nvSpPr>
        <p:spPr>
          <a:xfrm flipH="1" flipV="1">
            <a:off x="12044616" y="6739041"/>
            <a:ext cx="211302" cy="54741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73"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07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Remove(12)</a:t>
            </a:r>
          </a:p>
          <a:p>
            <a:pPr algn="l"/>
            <a:r>
              <a:t>Remove(3)</a:t>
            </a:r>
          </a:p>
          <a:p>
            <a:pPr algn="l"/>
            <a:r>
              <a:t>Poll()</a:t>
            </a:r>
          </a:p>
          <a:p>
            <a:pPr algn="l"/>
            <a:r>
              <a:t>Remove(6)</a:t>
            </a:r>
          </a:p>
        </p:txBody>
      </p:sp>
      <p:sp>
        <p:nvSpPr>
          <p:cNvPr id="3075" name="Arrow"/>
          <p:cNvSpPr/>
          <p:nvPr/>
        </p:nvSpPr>
        <p:spPr>
          <a:xfrm>
            <a:off x="152627" y="49149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076"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8"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079" name="10"/>
          <p:cNvSpPr/>
          <p:nvPr/>
        </p:nvSpPr>
        <p:spPr>
          <a:xfrm>
            <a:off x="8759322" y="3306943"/>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080" name="5"/>
          <p:cNvSpPr/>
          <p:nvPr/>
        </p:nvSpPr>
        <p:spPr>
          <a:xfrm>
            <a:off x="7016079" y="4561231"/>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081" name="1"/>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82" name="8"/>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08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8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8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8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87"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8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8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90"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091" name="12"/>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092"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93"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94"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095"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096"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97"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098" name="2"/>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99"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00"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01"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102"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03" name="3"/>
          <p:cNvSpPr/>
          <p:nvPr/>
        </p:nvSpPr>
        <p:spPr>
          <a:xfrm>
            <a:off x="11150483" y="7284656"/>
            <a:ext cx="862955"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104"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05"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10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Remove(12)</a:t>
            </a:r>
          </a:p>
          <a:p>
            <a:pPr algn="l"/>
            <a:r>
              <a:t>Remove(3)</a:t>
            </a:r>
          </a:p>
          <a:p>
            <a:pPr algn="l"/>
            <a:r>
              <a:t>Poll()</a:t>
            </a:r>
          </a:p>
          <a:p>
            <a:pPr algn="l"/>
            <a:r>
              <a:t>Remove(6)</a:t>
            </a:r>
          </a:p>
        </p:txBody>
      </p:sp>
      <p:sp>
        <p:nvSpPr>
          <p:cNvPr id="3107" name="Arrow"/>
          <p:cNvSpPr/>
          <p:nvPr/>
        </p:nvSpPr>
        <p:spPr>
          <a:xfrm>
            <a:off x="152627" y="49149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108"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111"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112"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113" name="10"/>
          <p:cNvSpPr/>
          <p:nvPr/>
        </p:nvSpPr>
        <p:spPr>
          <a:xfrm>
            <a:off x="10391263" y="452294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114"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11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1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1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1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19"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2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2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22"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123"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124"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25"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26"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127"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128"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29"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30" name="2"/>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31"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32"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33"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134"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35"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136"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37"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138"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Remove(12)</a:t>
            </a:r>
          </a:p>
          <a:p>
            <a:pPr algn="l"/>
            <a:r>
              <a:t>Remove(3)</a:t>
            </a:r>
          </a:p>
          <a:p>
            <a:pPr algn="l"/>
            <a:r>
              <a:t>Poll()</a:t>
            </a:r>
          </a:p>
          <a:p>
            <a:pPr algn="l"/>
            <a:r>
              <a:t>Remove(6)</a:t>
            </a:r>
          </a:p>
        </p:txBody>
      </p:sp>
      <p:sp>
        <p:nvSpPr>
          <p:cNvPr id="3139" name="Arrow"/>
          <p:cNvSpPr/>
          <p:nvPr/>
        </p:nvSpPr>
        <p:spPr>
          <a:xfrm>
            <a:off x="152627" y="49149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140"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145"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146"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147"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48"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14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3"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5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6"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157"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158"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59"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60"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161"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162"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63"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64" name="2"/>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65"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66" name="10"/>
          <p:cNvSpPr/>
          <p:nvPr/>
        </p:nvSpPr>
        <p:spPr>
          <a:xfrm>
            <a:off x="9743385" y="591357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167"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168"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69" name="3"/>
          <p:cNvSpPr/>
          <p:nvPr/>
        </p:nvSpPr>
        <p:spPr>
          <a:xfrm>
            <a:off x="11150483" y="7284656"/>
            <a:ext cx="862955"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170"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71"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172" name="Arrow"/>
          <p:cNvSpPr/>
          <p:nvPr/>
        </p:nvSpPr>
        <p:spPr>
          <a:xfrm>
            <a:off x="152627" y="49149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17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17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17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17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17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80"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18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8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8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8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8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8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8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8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189"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19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9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9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19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19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9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96" name="10"/>
          <p:cNvSpPr/>
          <p:nvPr/>
        </p:nvSpPr>
        <p:spPr>
          <a:xfrm>
            <a:off x="9321683" y="7259256"/>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19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198"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199"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20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01" name="3"/>
          <p:cNvSpPr/>
          <p:nvPr/>
        </p:nvSpPr>
        <p:spPr>
          <a:xfrm>
            <a:off x="11150483" y="7284656"/>
            <a:ext cx="862955"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202"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03"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204" name="Arrow"/>
          <p:cNvSpPr/>
          <p:nvPr/>
        </p:nvSpPr>
        <p:spPr>
          <a:xfrm>
            <a:off x="152627" y="49149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205"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20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8"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209"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210"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211" name="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12"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21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1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1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1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17" name="2"/>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1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1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20"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221" name="12"/>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222"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23"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24"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225" name="7"/>
          <p:cNvSpPr/>
          <p:nvPr/>
        </p:nvSpPr>
        <p:spPr>
          <a:xfrm>
            <a:off x="8419443" y="72806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226"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27"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28" name="10"/>
          <p:cNvSpPr/>
          <p:nvPr/>
        </p:nvSpPr>
        <p:spPr>
          <a:xfrm>
            <a:off x="9321683" y="7259256"/>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229"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30" name="2"/>
          <p:cNvSpPr/>
          <p:nvPr/>
        </p:nvSpPr>
        <p:spPr>
          <a:xfrm>
            <a:off x="9743385" y="59135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31" name="15"/>
          <p:cNvSpPr/>
          <p:nvPr/>
        </p:nvSpPr>
        <p:spPr>
          <a:xfrm>
            <a:off x="10251873" y="7288979"/>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232"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33" name="3"/>
          <p:cNvSpPr/>
          <p:nvPr/>
        </p:nvSpPr>
        <p:spPr>
          <a:xfrm>
            <a:off x="11150483" y="7284656"/>
            <a:ext cx="862955" cy="86295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234"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35" name="6"/>
          <p:cNvSpPr/>
          <p:nvPr/>
        </p:nvSpPr>
        <p:spPr>
          <a:xfrm>
            <a:off x="7831731" y="5871860"/>
            <a:ext cx="862954" cy="862954"/>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23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
        <p:nvSpPr>
          <p:cNvPr id="3237" name="Arrow"/>
          <p:cNvSpPr/>
          <p:nvPr/>
        </p:nvSpPr>
        <p:spPr>
          <a:xfrm>
            <a:off x="152627" y="5410200"/>
            <a:ext cx="755382" cy="393767"/>
          </a:xfrm>
          <a:prstGeom prst="rightArrow">
            <a:avLst>
              <a:gd name="adj1" fmla="val 32000"/>
              <a:gd name="adj2" fmla="val 122774"/>
            </a:avLst>
          </a:prstGeom>
          <a:blipFill>
            <a:blip r:embed="rId17"/>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238"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243"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244"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245"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46"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247"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48"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49"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50"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51"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52"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53"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54"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255"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256"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57"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58"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259"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260"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61"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62"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263"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64"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65"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266"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67"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268"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69"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270"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271"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272"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275"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276"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277"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78"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27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3"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8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6"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287"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288"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89"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90"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291"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292"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93"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94"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295"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96"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97"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298"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299"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300"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01"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302"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30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30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30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30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30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10"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31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1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1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1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1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1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1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1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19"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32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2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2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32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32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2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26"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32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28"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29"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33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31"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332"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33"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334"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335"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33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8"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339"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340"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341"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42"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34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4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4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4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47"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4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4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50"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51"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352"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53"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54"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355"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356"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57"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58"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359"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60"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61"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362"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63"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364"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65"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366"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367"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368"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67"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68"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69"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70"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71"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72"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273"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274"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75"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76"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277" name="Arrow"/>
          <p:cNvSpPr/>
          <p:nvPr/>
        </p:nvSpPr>
        <p:spPr>
          <a:xfrm>
            <a:off x="736982" y="73596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78" name="5"/>
          <p:cNvSpPr/>
          <p:nvPr/>
        </p:nvSpPr>
        <p:spPr>
          <a:xfrm>
            <a:off x="8346012" y="43617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79" name="9"/>
          <p:cNvSpPr/>
          <p:nvPr/>
        </p:nvSpPr>
        <p:spPr>
          <a:xfrm>
            <a:off x="10119088"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371"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372"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373"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74"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37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7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7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7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79"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8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8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82"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383"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384"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85"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86"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387"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388"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89"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90"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391"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92"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93"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394"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95"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396"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397"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398"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399"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400"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403"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404"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405"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06"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407"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08"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09"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10"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11"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12"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13"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14"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415"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416"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17"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18"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419"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420"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21"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22"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423"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24"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25"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426"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27"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428"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29"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430"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431"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432"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435"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436"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437"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38"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43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3"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4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6"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447"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448"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49"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50"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451"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452"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53"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54"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455"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56"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57"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458"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59"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460"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61"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462"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46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46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46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46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46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70"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47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7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7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7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7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7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7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7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479"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48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8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8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48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48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8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86"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48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88"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489"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49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91"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492"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493"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494"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495"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49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8"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499"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500"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501"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02"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503"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04"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05"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06"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07"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08"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09"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10"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511"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512"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13"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14"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515"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516"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17"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18"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519"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20"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21"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522"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23" name="3"/>
          <p:cNvSpPr/>
          <p:nvPr/>
        </p:nvSpPr>
        <p:spPr>
          <a:xfrm>
            <a:off x="11150483" y="7284656"/>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524"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25" name="6"/>
          <p:cNvSpPr/>
          <p:nvPr/>
        </p:nvSpPr>
        <p:spPr>
          <a:xfrm>
            <a:off x="7831731" y="5871860"/>
            <a:ext cx="862954"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526" name="Arrow"/>
          <p:cNvSpPr/>
          <p:nvPr/>
        </p:nvSpPr>
        <p:spPr>
          <a:xfrm>
            <a:off x="152627" y="5410200"/>
            <a:ext cx="755382" cy="393767"/>
          </a:xfrm>
          <a:prstGeom prst="rightArrow">
            <a:avLst>
              <a:gd name="adj1" fmla="val 32000"/>
              <a:gd name="adj2" fmla="val 122774"/>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527"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528"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0"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531"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532"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533"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34"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535"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36"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37"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38"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39"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40"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41"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42"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543" name="12"/>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544"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45"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46"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547"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548"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49"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50"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551"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52"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53"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554"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55" name="3"/>
          <p:cNvSpPr/>
          <p:nvPr/>
        </p:nvSpPr>
        <p:spPr>
          <a:xfrm>
            <a:off x="11150483" y="7284656"/>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556"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57"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558" name="Arrow"/>
          <p:cNvSpPr/>
          <p:nvPr/>
        </p:nvSpPr>
        <p:spPr>
          <a:xfrm>
            <a:off x="152627" y="54102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559"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560"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563"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564"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565"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66"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567"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68"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69"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70"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71"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72"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73"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74"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575" name="3"/>
          <p:cNvSpPr/>
          <p:nvPr/>
        </p:nvSpPr>
        <p:spPr>
          <a:xfrm>
            <a:off x="6614962" y="7320870"/>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576"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77"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78"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579"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580"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81"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82"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583"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84"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85"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586"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87" name="12"/>
          <p:cNvSpPr/>
          <p:nvPr/>
        </p:nvSpPr>
        <p:spPr>
          <a:xfrm>
            <a:off x="11150483" y="7284656"/>
            <a:ext cx="862955"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3588" name="Line"/>
          <p:cNvSpPr/>
          <p:nvPr/>
        </p:nvSpPr>
        <p:spPr>
          <a:xfrm flipV="1">
            <a:off x="11654583" y="6839499"/>
            <a:ext cx="51017" cy="42200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589"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590" name="Arrow"/>
          <p:cNvSpPr/>
          <p:nvPr/>
        </p:nvSpPr>
        <p:spPr>
          <a:xfrm>
            <a:off x="152627" y="54102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591"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592"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595"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596"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597" name="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98"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59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3" name="2"/>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0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6"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607" name="3"/>
          <p:cNvSpPr/>
          <p:nvPr/>
        </p:nvSpPr>
        <p:spPr>
          <a:xfrm>
            <a:off x="6614962" y="7320870"/>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08"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09"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10"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611"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612"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13"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14"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615"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16"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17"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618"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19"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620" name="Arrow"/>
          <p:cNvSpPr/>
          <p:nvPr/>
        </p:nvSpPr>
        <p:spPr>
          <a:xfrm>
            <a:off x="152627" y="54102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621"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622"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62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62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62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30" name="3"/>
          <p:cNvSpPr/>
          <p:nvPr/>
        </p:nvSpPr>
        <p:spPr>
          <a:xfrm>
            <a:off x="6276285" y="584613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3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3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3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3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35"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3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3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38"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639" name="8"/>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64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4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42"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643"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64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4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46"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64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48"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49"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65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51"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652" name="Arrow"/>
          <p:cNvSpPr/>
          <p:nvPr/>
        </p:nvSpPr>
        <p:spPr>
          <a:xfrm>
            <a:off x="152627" y="54102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65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65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65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658" name="3"/>
          <p:cNvSpPr/>
          <p:nvPr/>
        </p:nvSpPr>
        <p:spPr>
          <a:xfrm>
            <a:off x="7016079" y="456123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59" name="2"/>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60" name="5"/>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66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6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6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6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65"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6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6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68"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669" name="8"/>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67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7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72"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673"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67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7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76"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67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78"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79" name="15"/>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68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81"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682" name="Arrow"/>
          <p:cNvSpPr/>
          <p:nvPr/>
        </p:nvSpPr>
        <p:spPr>
          <a:xfrm>
            <a:off x="152627" y="54102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68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68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Remove(12)</a:t>
            </a:r>
          </a:p>
          <a:p>
            <a:pPr algn="l"/>
            <a:r>
              <a:t>Remove(3)</a:t>
            </a:r>
          </a:p>
          <a:p>
            <a:pPr algn="l"/>
            <a:r>
              <a:t>Poll()</a:t>
            </a:r>
          </a:p>
          <a:p>
            <a:pPr algn="l"/>
            <a:r>
              <a:t>Remove(6)</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84" name="4"/>
          <p:cNvSpPr/>
          <p:nvPr/>
        </p:nvSpPr>
        <p:spPr>
          <a:xfrm>
            <a:off x="514492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85"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286"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287"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288"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289"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290"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291"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292"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293"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294" name="Arrow"/>
          <p:cNvSpPr/>
          <p:nvPr/>
        </p:nvSpPr>
        <p:spPr>
          <a:xfrm>
            <a:off x="736982" y="7359650"/>
            <a:ext cx="1097823" cy="328547"/>
          </a:xfrm>
          <a:prstGeom prst="rightArrow">
            <a:avLst>
              <a:gd name="adj1" fmla="val 32000"/>
              <a:gd name="adj2" fmla="val 152018"/>
            </a:avLst>
          </a:prstGeom>
          <a:blipFill>
            <a:blip r:embed="rId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295" name="5"/>
          <p:cNvSpPr/>
          <p:nvPr/>
        </p:nvSpPr>
        <p:spPr>
          <a:xfrm>
            <a:off x="8346012" y="43617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296" name="9"/>
          <p:cNvSpPr/>
          <p:nvPr/>
        </p:nvSpPr>
        <p:spPr>
          <a:xfrm>
            <a:off x="10119088"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68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688" name="3"/>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8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90" name="5"/>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69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9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9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9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9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9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9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69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699" name="8"/>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70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0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0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70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70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0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06"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70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08"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09"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71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11"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712"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
        <p:nvSpPr>
          <p:cNvPr id="3713" name="Arrow"/>
          <p:cNvSpPr/>
          <p:nvPr/>
        </p:nvSpPr>
        <p:spPr>
          <a:xfrm>
            <a:off x="152627" y="59436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714"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71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718" name="3"/>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71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20" name="5"/>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72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2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2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2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2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2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2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2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729" name="8"/>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73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3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3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73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73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3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36"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73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38"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39"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74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41"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742" name="Arrow"/>
          <p:cNvSpPr/>
          <p:nvPr/>
        </p:nvSpPr>
        <p:spPr>
          <a:xfrm>
            <a:off x="152627" y="59436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74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74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74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748" name="3"/>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74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50" name="5"/>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75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5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5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5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5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5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5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5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759" name="8"/>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76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6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6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76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76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6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66"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76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68"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69" name="15"/>
          <p:cNvSpPr/>
          <p:nvPr/>
        </p:nvSpPr>
        <p:spPr>
          <a:xfrm>
            <a:off x="10251873" y="7288979"/>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77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71" name="6"/>
          <p:cNvSpPr/>
          <p:nvPr/>
        </p:nvSpPr>
        <p:spPr>
          <a:xfrm>
            <a:off x="7831731" y="5871860"/>
            <a:ext cx="862954"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772" name="Arrow"/>
          <p:cNvSpPr/>
          <p:nvPr/>
        </p:nvSpPr>
        <p:spPr>
          <a:xfrm>
            <a:off x="152627" y="5943600"/>
            <a:ext cx="755382" cy="393767"/>
          </a:xfrm>
          <a:prstGeom prst="rightArrow">
            <a:avLst>
              <a:gd name="adj1" fmla="val 32000"/>
              <a:gd name="adj2" fmla="val 122774"/>
            </a:avLst>
          </a:prstGeom>
          <a:blipFill>
            <a:blip r:embed="rId15"/>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77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77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77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778" name="3"/>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77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80" name="5"/>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78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8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8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8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8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8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8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8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789" name="8"/>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79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9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9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79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79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9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96"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79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798"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799" name="15"/>
          <p:cNvSpPr/>
          <p:nvPr/>
        </p:nvSpPr>
        <p:spPr>
          <a:xfrm>
            <a:off x="10251873" y="728897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80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01"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802" name="Arrow"/>
          <p:cNvSpPr/>
          <p:nvPr/>
        </p:nvSpPr>
        <p:spPr>
          <a:xfrm>
            <a:off x="152627" y="59436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80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80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80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808" name="15"/>
          <p:cNvSpPr/>
          <p:nvPr/>
        </p:nvSpPr>
        <p:spPr>
          <a:xfrm>
            <a:off x="7016079" y="456123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809" name="2"/>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10" name="5"/>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1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1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1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1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15"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1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1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18"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819" name="8"/>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82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2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22"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823"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82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2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26"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82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28"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29" name="3"/>
          <p:cNvSpPr/>
          <p:nvPr/>
        </p:nvSpPr>
        <p:spPr>
          <a:xfrm>
            <a:off x="10251873" y="72889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830" name="Line"/>
          <p:cNvSpPr/>
          <p:nvPr/>
        </p:nvSpPr>
        <p:spPr>
          <a:xfrm flipH="1" flipV="1">
            <a:off x="10485231" y="6712197"/>
            <a:ext cx="169208"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31"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832" name="Arrow"/>
          <p:cNvSpPr/>
          <p:nvPr/>
        </p:nvSpPr>
        <p:spPr>
          <a:xfrm>
            <a:off x="152627" y="59436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83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834"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6"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837"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838" name="15"/>
          <p:cNvSpPr/>
          <p:nvPr/>
        </p:nvSpPr>
        <p:spPr>
          <a:xfrm>
            <a:off x="7016079" y="456123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839" name="2"/>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40" name="5"/>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4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4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4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4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45"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4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4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48"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849" name="8"/>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85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5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52"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853"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85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5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56"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857"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58"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59"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860" name="Arrow"/>
          <p:cNvSpPr/>
          <p:nvPr/>
        </p:nvSpPr>
        <p:spPr>
          <a:xfrm>
            <a:off x="152627" y="5943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861"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862"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4"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865" name="1"/>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866" name="15"/>
          <p:cNvSpPr/>
          <p:nvPr/>
        </p:nvSpPr>
        <p:spPr>
          <a:xfrm>
            <a:off x="7016079" y="456123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867"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68" name="5"/>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69"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0"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1"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2"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3"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74"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5"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6"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877" name="8"/>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878"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79"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80"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881"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882"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83"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84"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885"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886"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87"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888" name="Do we bubble up or bubble down? We already satisfy the heap invariant from above, so bubble down it is!"/>
          <p:cNvSpPr txBox="1"/>
          <p:nvPr/>
        </p:nvSpPr>
        <p:spPr>
          <a:xfrm>
            <a:off x="73194" y="8351456"/>
            <a:ext cx="12858412" cy="106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Do we bubble up or bubble down? We already satisfy the heap invariant from above, so bubble down it is!</a:t>
            </a:r>
          </a:p>
        </p:txBody>
      </p:sp>
      <p:sp>
        <p:nvSpPr>
          <p:cNvPr id="3889" name="Arrow"/>
          <p:cNvSpPr/>
          <p:nvPr/>
        </p:nvSpPr>
        <p:spPr>
          <a:xfrm>
            <a:off x="152627" y="59436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890"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891"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5"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896"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897"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98"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99" name="15"/>
          <p:cNvSpPr/>
          <p:nvPr/>
        </p:nvSpPr>
        <p:spPr>
          <a:xfrm>
            <a:off x="6276285" y="584613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900"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01"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02"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03"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04"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05"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06"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07"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908" name="8"/>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909"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10"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11"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912"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913"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14"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15"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916"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17"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18"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919" name="Arrow"/>
          <p:cNvSpPr/>
          <p:nvPr/>
        </p:nvSpPr>
        <p:spPr>
          <a:xfrm>
            <a:off x="152627" y="5943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920"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921"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3"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924"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925"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926"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27"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928"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29"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0"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1"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2"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33"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4"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5"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936" name="15"/>
          <p:cNvSpPr/>
          <p:nvPr/>
        </p:nvSpPr>
        <p:spPr>
          <a:xfrm>
            <a:off x="6614962" y="7320870"/>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937"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8"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9"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940"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941"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42"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43" name="10"/>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944"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45"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46"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947" name="Arrow"/>
          <p:cNvSpPr/>
          <p:nvPr/>
        </p:nvSpPr>
        <p:spPr>
          <a:xfrm>
            <a:off x="152627" y="5943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948"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3949"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defRPr>
                <a:solidFill>
                  <a:schemeClr val="accent4">
                    <a:hueOff val="102361"/>
                    <a:satOff val="14118"/>
                    <a:lumOff val="10675"/>
                  </a:schemeClr>
                </a:solidFill>
              </a:defRPr>
            </a:pPr>
            <a:r>
              <a:t>Remove(3)</a:t>
            </a:r>
          </a:p>
          <a:p>
            <a:pPr algn="l"/>
            <a:r>
              <a:t>Poll()</a:t>
            </a:r>
          </a:p>
          <a:p>
            <a:pPr algn="l"/>
            <a:r>
              <a:t>Remove(6)</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1"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952"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953"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954"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55"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956"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57"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58"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59"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60"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61"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62"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63"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964"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96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6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67"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968"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96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7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71" name="10"/>
          <p:cNvSpPr/>
          <p:nvPr/>
        </p:nvSpPr>
        <p:spPr>
          <a:xfrm>
            <a:off x="9321683" y="7259256"/>
            <a:ext cx="862955"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3972"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73" name="2"/>
          <p:cNvSpPr/>
          <p:nvPr/>
        </p:nvSpPr>
        <p:spPr>
          <a:xfrm>
            <a:off x="9743385" y="5913579"/>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74" name="6"/>
          <p:cNvSpPr/>
          <p:nvPr/>
        </p:nvSpPr>
        <p:spPr>
          <a:xfrm>
            <a:off x="7831731" y="5871860"/>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975"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defRPr>
                <a:solidFill>
                  <a:schemeClr val="accent4">
                    <a:hueOff val="102361"/>
                    <a:satOff val="14118"/>
                    <a:lumOff val="10675"/>
                  </a:schemeClr>
                </a:solidFill>
              </a:defRPr>
            </a:pPr>
            <a:r>
              <a:t>Poll()</a:t>
            </a:r>
          </a:p>
          <a:p>
            <a:pPr algn="l"/>
            <a:r>
              <a:t>Remove(6)</a:t>
            </a:r>
          </a:p>
        </p:txBody>
      </p:sp>
      <p:sp>
        <p:nvSpPr>
          <p:cNvPr id="3976" name="Arrow"/>
          <p:cNvSpPr/>
          <p:nvPr/>
        </p:nvSpPr>
        <p:spPr>
          <a:xfrm>
            <a:off x="152627" y="6438900"/>
            <a:ext cx="755382" cy="393767"/>
          </a:xfrm>
          <a:prstGeom prst="rightArrow">
            <a:avLst>
              <a:gd name="adj1" fmla="val 32000"/>
              <a:gd name="adj2" fmla="val 122774"/>
            </a:avLst>
          </a:prstGeom>
          <a:blipFill>
            <a:blip r:embed="rId14"/>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977"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299" name="4"/>
          <p:cNvSpPr/>
          <p:nvPr/>
        </p:nvSpPr>
        <p:spPr>
          <a:xfrm>
            <a:off x="514492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00"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01"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02"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03"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04"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305"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306"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07"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08"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309" name="Arrow"/>
          <p:cNvSpPr/>
          <p:nvPr/>
        </p:nvSpPr>
        <p:spPr>
          <a:xfrm>
            <a:off x="736982" y="7359650"/>
            <a:ext cx="1097823" cy="328547"/>
          </a:xfrm>
          <a:prstGeom prst="rightArrow">
            <a:avLst>
              <a:gd name="adj1" fmla="val 32000"/>
              <a:gd name="adj2" fmla="val 152018"/>
            </a:avLst>
          </a:prstGeom>
          <a:blipFill>
            <a:blip r:embed="rId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10" name="5"/>
          <p:cNvSpPr/>
          <p:nvPr/>
        </p:nvSpPr>
        <p:spPr>
          <a:xfrm>
            <a:off x="6328138"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11" name="9"/>
          <p:cNvSpPr/>
          <p:nvPr/>
        </p:nvSpPr>
        <p:spPr>
          <a:xfrm>
            <a:off x="10119088"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9"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3980" name="1"/>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981"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982"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83"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984"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85"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86"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87"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88"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989"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0"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1"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3992"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399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5"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3996"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99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9" name="10"/>
          <p:cNvSpPr/>
          <p:nvPr/>
        </p:nvSpPr>
        <p:spPr>
          <a:xfrm>
            <a:off x="9321683" y="7259256"/>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000"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01"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02"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003" name="Arrow"/>
          <p:cNvSpPr/>
          <p:nvPr/>
        </p:nvSpPr>
        <p:spPr>
          <a:xfrm>
            <a:off x="152627" y="64389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004"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005"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defRPr>
                <a:solidFill>
                  <a:schemeClr val="accent4">
                    <a:hueOff val="102361"/>
                    <a:satOff val="14118"/>
                    <a:lumOff val="10675"/>
                  </a:schemeClr>
                </a:solidFill>
              </a:defRPr>
            </a:pPr>
            <a:r>
              <a:t>Poll()</a:t>
            </a:r>
          </a:p>
          <a:p>
            <a:pPr algn="l"/>
            <a:r>
              <a:t>Remove(6)</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7"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008" name="10"/>
          <p:cNvSpPr/>
          <p:nvPr/>
        </p:nvSpPr>
        <p:spPr>
          <a:xfrm>
            <a:off x="8759322" y="3306943"/>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009" name="5"/>
          <p:cNvSpPr/>
          <p:nvPr/>
        </p:nvSpPr>
        <p:spPr>
          <a:xfrm>
            <a:off x="7016079" y="4561231"/>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010" name="2"/>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11" name="8"/>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012"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3"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4"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5"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6"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17"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8"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9"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020" name="15"/>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021"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22"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23"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024"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025"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26"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27" name="1"/>
          <p:cNvSpPr/>
          <p:nvPr/>
        </p:nvSpPr>
        <p:spPr>
          <a:xfrm>
            <a:off x="9321683" y="7259256"/>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028" name="Line"/>
          <p:cNvSpPr/>
          <p:nvPr/>
        </p:nvSpPr>
        <p:spPr>
          <a:xfrm flipV="1">
            <a:off x="9892175" y="6779757"/>
            <a:ext cx="151451" cy="48480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29"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30"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031" name="Arrow"/>
          <p:cNvSpPr/>
          <p:nvPr/>
        </p:nvSpPr>
        <p:spPr>
          <a:xfrm>
            <a:off x="152627" y="64389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032"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033"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defRPr>
                <a:solidFill>
                  <a:schemeClr val="accent4">
                    <a:hueOff val="102361"/>
                    <a:satOff val="14118"/>
                    <a:lumOff val="10675"/>
                  </a:schemeClr>
                </a:solidFill>
              </a:defRPr>
            </a:pPr>
            <a:r>
              <a:t>Poll()</a:t>
            </a:r>
          </a:p>
          <a:p>
            <a:pPr algn="l"/>
            <a:r>
              <a:t>Remove(6)</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5"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036" name="10"/>
          <p:cNvSpPr/>
          <p:nvPr/>
        </p:nvSpPr>
        <p:spPr>
          <a:xfrm>
            <a:off x="8759322" y="3306943"/>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037" name="5"/>
          <p:cNvSpPr/>
          <p:nvPr/>
        </p:nvSpPr>
        <p:spPr>
          <a:xfrm>
            <a:off x="7016079" y="4561231"/>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038" name="2"/>
          <p:cNvSpPr/>
          <p:nvPr/>
        </p:nvSpPr>
        <p:spPr>
          <a:xfrm>
            <a:off x="10391263" y="45229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39" name="8"/>
          <p:cNvSpPr/>
          <p:nvPr/>
        </p:nvSpPr>
        <p:spPr>
          <a:xfrm>
            <a:off x="6276285" y="584613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040"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41"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42"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43"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44" name="2"/>
          <p:cNvSpPr/>
          <p:nvPr/>
        </p:nvSpPr>
        <p:spPr>
          <a:xfrm>
            <a:off x="11298831" y="59393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45"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46"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47" name="13"/>
          <p:cNvSpPr/>
          <p:nvPr/>
        </p:nvSpPr>
        <p:spPr>
          <a:xfrm>
            <a:off x="5727163" y="7316406"/>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048" name="15"/>
          <p:cNvSpPr/>
          <p:nvPr/>
        </p:nvSpPr>
        <p:spPr>
          <a:xfrm>
            <a:off x="6614962" y="7320870"/>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049"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50"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51" name="11"/>
          <p:cNvSpPr/>
          <p:nvPr/>
        </p:nvSpPr>
        <p:spPr>
          <a:xfrm>
            <a:off x="7517203" y="732275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052" name="7"/>
          <p:cNvSpPr/>
          <p:nvPr/>
        </p:nvSpPr>
        <p:spPr>
          <a:xfrm>
            <a:off x="8419443" y="7280654"/>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053"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54"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55" name="2"/>
          <p:cNvSpPr/>
          <p:nvPr/>
        </p:nvSpPr>
        <p:spPr>
          <a:xfrm>
            <a:off x="9743385" y="5913579"/>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56" name="6"/>
          <p:cNvSpPr/>
          <p:nvPr/>
        </p:nvSpPr>
        <p:spPr>
          <a:xfrm>
            <a:off x="7831731" y="5871860"/>
            <a:ext cx="862954"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057" name="Arrow"/>
          <p:cNvSpPr/>
          <p:nvPr/>
        </p:nvSpPr>
        <p:spPr>
          <a:xfrm>
            <a:off x="152627" y="6438900"/>
            <a:ext cx="755382" cy="393767"/>
          </a:xfrm>
          <a:prstGeom prst="rightArrow">
            <a:avLst>
              <a:gd name="adj1" fmla="val 32000"/>
              <a:gd name="adj2" fmla="val 122774"/>
            </a:avLst>
          </a:prstGeom>
          <a:blipFill>
            <a:blip r:embed="rId1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058"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059"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defRPr>
                <a:solidFill>
                  <a:schemeClr val="accent4">
                    <a:hueOff val="102361"/>
                    <a:satOff val="14118"/>
                    <a:lumOff val="10675"/>
                  </a:schemeClr>
                </a:solidFill>
              </a:defRPr>
            </a:pPr>
            <a:r>
              <a:t>Poll()</a:t>
            </a:r>
          </a:p>
          <a:p>
            <a:pPr algn="l"/>
            <a:r>
              <a:t>Remove(6)</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1"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062" name="2"/>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63"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064" name="10"/>
          <p:cNvSpPr/>
          <p:nvPr/>
        </p:nvSpPr>
        <p:spPr>
          <a:xfrm>
            <a:off x="10391263" y="452294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065"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066"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67"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68"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69"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70"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71"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72"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73"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074"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07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7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77"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078"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07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8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81" name="2"/>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82"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083" name="Arrow"/>
          <p:cNvSpPr/>
          <p:nvPr/>
        </p:nvSpPr>
        <p:spPr>
          <a:xfrm>
            <a:off x="152627" y="64389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084"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085"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defRPr>
                <a:solidFill>
                  <a:schemeClr val="accent4">
                    <a:hueOff val="102361"/>
                    <a:satOff val="14118"/>
                    <a:lumOff val="10675"/>
                  </a:schemeClr>
                </a:solidFill>
              </a:defRPr>
            </a:pPr>
            <a:r>
              <a:t>Poll()</a:t>
            </a:r>
          </a:p>
          <a:p>
            <a:pPr algn="l"/>
            <a:r>
              <a:t>Remove(6)</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9"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090"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91"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092"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93"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094"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95"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96"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97"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98"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099"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00"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01"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102"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10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0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05"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106"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0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0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09"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110"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111" name="Arrow"/>
          <p:cNvSpPr/>
          <p:nvPr/>
        </p:nvSpPr>
        <p:spPr>
          <a:xfrm>
            <a:off x="152627" y="6959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112"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113"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defRPr>
                <a:solidFill>
                  <a:schemeClr val="accent4">
                    <a:hueOff val="102361"/>
                    <a:satOff val="14118"/>
                    <a:lumOff val="10675"/>
                  </a:schemeClr>
                </a:solidFill>
              </a:defRPr>
            </a:pPr>
            <a:r>
              <a:t>Poll()</a:t>
            </a:r>
          </a:p>
          <a:p>
            <a:pPr algn="l"/>
            <a:r>
              <a:t>Remove(6)</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5"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11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
        <p:nvSpPr>
          <p:cNvPr id="4117"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18"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119"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20"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12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2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2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2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25"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2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2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28"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129"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13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3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32"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133"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3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35"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36"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137"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138" name="Arrow"/>
          <p:cNvSpPr/>
          <p:nvPr/>
        </p:nvSpPr>
        <p:spPr>
          <a:xfrm>
            <a:off x="152627" y="6959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139"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1"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142"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43"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144"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45"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146"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47"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48"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49"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50"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51"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52"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53"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154"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15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5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57"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158"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5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6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61"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162"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163" name="Arrow"/>
          <p:cNvSpPr/>
          <p:nvPr/>
        </p:nvSpPr>
        <p:spPr>
          <a:xfrm>
            <a:off x="152627" y="6959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164"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165"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7"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168"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69"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170"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71"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172"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3"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4"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5"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6"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77"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8"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9"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180"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181"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82"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83"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184"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85"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86"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87"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188"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189" name="Arrow"/>
          <p:cNvSpPr/>
          <p:nvPr/>
        </p:nvSpPr>
        <p:spPr>
          <a:xfrm>
            <a:off x="152627" y="6959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190"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191"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3"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194"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95"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196"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97"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198"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99"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0"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1"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2"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03"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4"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5"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206"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207"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8"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09"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210"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211"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12"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13"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214"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215" name="Arrow"/>
          <p:cNvSpPr/>
          <p:nvPr/>
        </p:nvSpPr>
        <p:spPr>
          <a:xfrm>
            <a:off x="152627" y="6959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16"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217"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9"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220"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21"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222"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23"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224"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25"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26"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27"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28"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29"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30"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31"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232"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233"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34"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35"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236" name="7"/>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237"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38"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39"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240" name="6"/>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241" name="Arrow"/>
          <p:cNvSpPr/>
          <p:nvPr/>
        </p:nvSpPr>
        <p:spPr>
          <a:xfrm>
            <a:off x="152627" y="6959600"/>
            <a:ext cx="755382" cy="393767"/>
          </a:xfrm>
          <a:prstGeom prst="rightArrow">
            <a:avLst>
              <a:gd name="adj1" fmla="val 32000"/>
              <a:gd name="adj2" fmla="val 122774"/>
            </a:avLst>
          </a:prstGeom>
          <a:blipFill>
            <a:blip r:embed="rId1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42"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243"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314" name="4"/>
          <p:cNvSpPr/>
          <p:nvPr/>
        </p:nvSpPr>
        <p:spPr>
          <a:xfrm>
            <a:off x="514492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15" name="8"/>
          <p:cNvSpPr/>
          <p:nvPr/>
        </p:nvSpPr>
        <p:spPr>
          <a:xfrm>
            <a:off x="7509340"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16"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17"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18"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19"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320"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321"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22"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23"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324" name="Arrow"/>
          <p:cNvSpPr/>
          <p:nvPr/>
        </p:nvSpPr>
        <p:spPr>
          <a:xfrm>
            <a:off x="736982" y="7359650"/>
            <a:ext cx="1097823" cy="328547"/>
          </a:xfrm>
          <a:prstGeom prst="rightArrow">
            <a:avLst>
              <a:gd name="adj1" fmla="val 32000"/>
              <a:gd name="adj2" fmla="val 152018"/>
            </a:avLst>
          </a:prstGeom>
          <a:blipFill>
            <a:blip r:embed="rId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25" name="5"/>
          <p:cNvSpPr/>
          <p:nvPr/>
        </p:nvSpPr>
        <p:spPr>
          <a:xfrm>
            <a:off x="6328138"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26" name="9"/>
          <p:cNvSpPr/>
          <p:nvPr/>
        </p:nvSpPr>
        <p:spPr>
          <a:xfrm>
            <a:off x="10119088"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5"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246"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47"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248"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49"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250"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1"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2"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3"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4"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55"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6"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7"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258"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259"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60"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61"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262" name="7"/>
          <p:cNvSpPr/>
          <p:nvPr/>
        </p:nvSpPr>
        <p:spPr>
          <a:xfrm>
            <a:off x="8419443" y="7280654"/>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263"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64"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65" name="10"/>
          <p:cNvSpPr/>
          <p:nvPr/>
        </p:nvSpPr>
        <p:spPr>
          <a:xfrm>
            <a:off x="9743385" y="5913579"/>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266" name="6"/>
          <p:cNvSpPr/>
          <p:nvPr/>
        </p:nvSpPr>
        <p:spPr>
          <a:xfrm>
            <a:off x="7831731" y="5871860"/>
            <a:ext cx="862954"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267" name="Arrow"/>
          <p:cNvSpPr/>
          <p:nvPr/>
        </p:nvSpPr>
        <p:spPr>
          <a:xfrm>
            <a:off x="152627" y="6959600"/>
            <a:ext cx="755382" cy="393767"/>
          </a:xfrm>
          <a:prstGeom prst="rightArrow">
            <a:avLst>
              <a:gd name="adj1" fmla="val 32000"/>
              <a:gd name="adj2" fmla="val 122774"/>
            </a:avLst>
          </a:prstGeom>
          <a:blipFill>
            <a:blip r:embed="rId1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68"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269"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1"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272"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73"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274"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75"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276"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77"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78"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79"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80"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81"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82"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83"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284"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285"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86"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87"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288" name="6"/>
          <p:cNvSpPr/>
          <p:nvPr/>
        </p:nvSpPr>
        <p:spPr>
          <a:xfrm>
            <a:off x="8419443" y="7280654"/>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289"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90" name="Line"/>
          <p:cNvSpPr/>
          <p:nvPr/>
        </p:nvSpPr>
        <p:spPr>
          <a:xfrm flipH="1" flipV="1">
            <a:off x="8515673" y="6695289"/>
            <a:ext cx="169208" cy="54178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91"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292" name="7"/>
          <p:cNvSpPr/>
          <p:nvPr/>
        </p:nvSpPr>
        <p:spPr>
          <a:xfrm>
            <a:off x="7831731" y="5871860"/>
            <a:ext cx="862954"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293" name="Arrow"/>
          <p:cNvSpPr/>
          <p:nvPr/>
        </p:nvSpPr>
        <p:spPr>
          <a:xfrm>
            <a:off x="152627" y="6959600"/>
            <a:ext cx="755382" cy="393767"/>
          </a:xfrm>
          <a:prstGeom prst="rightArrow">
            <a:avLst>
              <a:gd name="adj1" fmla="val 32000"/>
              <a:gd name="adj2" fmla="val 122774"/>
            </a:avLst>
          </a:prstGeom>
          <a:blipFill>
            <a:blip r:embed="rId1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294"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295"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7"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298"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99"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300"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01"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302"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3"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4"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5"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6"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07"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8"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9"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310"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311"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12"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13"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314"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15" name="10"/>
          <p:cNvSpPr/>
          <p:nvPr/>
        </p:nvSpPr>
        <p:spPr>
          <a:xfrm>
            <a:off x="9743385" y="5913579"/>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316" name="7"/>
          <p:cNvSpPr/>
          <p:nvPr/>
        </p:nvSpPr>
        <p:spPr>
          <a:xfrm>
            <a:off x="7831731" y="5871860"/>
            <a:ext cx="862954"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17" name="Do we bubble up or bubble down? Neither! The heap invariant is already satisfied."/>
          <p:cNvSpPr txBox="1"/>
          <p:nvPr/>
        </p:nvSpPr>
        <p:spPr>
          <a:xfrm>
            <a:off x="703914" y="8394700"/>
            <a:ext cx="12007697"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Do we bubble up or bubble down? Neither! The heap invariant is already satisfied.</a:t>
            </a:r>
          </a:p>
        </p:txBody>
      </p:sp>
      <p:sp>
        <p:nvSpPr>
          <p:cNvPr id="4318" name="Arrow"/>
          <p:cNvSpPr/>
          <p:nvPr/>
        </p:nvSpPr>
        <p:spPr>
          <a:xfrm>
            <a:off x="152627" y="6959600"/>
            <a:ext cx="755382" cy="393767"/>
          </a:xfrm>
          <a:prstGeom prst="rightArrow">
            <a:avLst>
              <a:gd name="adj1" fmla="val 32000"/>
              <a:gd name="adj2" fmla="val 122774"/>
            </a:avLst>
          </a:prstGeom>
          <a:blipFill>
            <a:blip r:embed="rId11"/>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319"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
        <p:nvSpPr>
          <p:cNvPr id="4320"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defRPr>
                <a:solidFill>
                  <a:schemeClr val="accent4">
                    <a:hueOff val="102361"/>
                    <a:satOff val="14118"/>
                    <a:lumOff val="10675"/>
                  </a:schemeClr>
                </a:solidFill>
              </a:defRPr>
            </a:pPr>
            <a:r>
              <a:t>Remove(6)</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2"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323"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r>
              <a:t>Remove(6)</a:t>
            </a:r>
          </a:p>
        </p:txBody>
      </p:sp>
      <p:sp>
        <p:nvSpPr>
          <p:cNvPr id="4324" name="2"/>
          <p:cNvSpPr/>
          <p:nvPr/>
        </p:nvSpPr>
        <p:spPr>
          <a:xfrm>
            <a:off x="8759322" y="33069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25" name="5"/>
          <p:cNvSpPr/>
          <p:nvPr/>
        </p:nvSpPr>
        <p:spPr>
          <a:xfrm>
            <a:off x="7016079" y="4561231"/>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326" name="2"/>
          <p:cNvSpPr/>
          <p:nvPr/>
        </p:nvSpPr>
        <p:spPr>
          <a:xfrm>
            <a:off x="10391263" y="45229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27" name="8"/>
          <p:cNvSpPr/>
          <p:nvPr/>
        </p:nvSpPr>
        <p:spPr>
          <a:xfrm>
            <a:off x="6276285" y="584613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328"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29"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0"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1"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2" name="2"/>
          <p:cNvSpPr/>
          <p:nvPr/>
        </p:nvSpPr>
        <p:spPr>
          <a:xfrm>
            <a:off x="11298831" y="59393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33"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4"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5" name="13"/>
          <p:cNvSpPr/>
          <p:nvPr/>
        </p:nvSpPr>
        <p:spPr>
          <a:xfrm>
            <a:off x="5727163" y="7316406"/>
            <a:ext cx="862954"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336" name="15"/>
          <p:cNvSpPr/>
          <p:nvPr/>
        </p:nvSpPr>
        <p:spPr>
          <a:xfrm>
            <a:off x="6614962" y="7320870"/>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337"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8"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39" name="11"/>
          <p:cNvSpPr/>
          <p:nvPr/>
        </p:nvSpPr>
        <p:spPr>
          <a:xfrm>
            <a:off x="7517203" y="7322756"/>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340"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41" name="10"/>
          <p:cNvSpPr/>
          <p:nvPr/>
        </p:nvSpPr>
        <p:spPr>
          <a:xfrm>
            <a:off x="9743385" y="5913579"/>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342" name="7"/>
          <p:cNvSpPr/>
          <p:nvPr/>
        </p:nvSpPr>
        <p:spPr>
          <a:xfrm>
            <a:off x="7831731" y="5871860"/>
            <a:ext cx="862954"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43"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5" name="Instructions:"/>
          <p:cNvSpPr txBox="1"/>
          <p:nvPr/>
        </p:nvSpPr>
        <p:spPr>
          <a:xfrm>
            <a:off x="766241" y="3925764"/>
            <a:ext cx="433491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300" u="sng"/>
              <a:t>Instructions</a:t>
            </a:r>
            <a:r>
              <a:t>:</a:t>
            </a:r>
          </a:p>
        </p:txBody>
      </p:sp>
      <p:sp>
        <p:nvSpPr>
          <p:cNvPr id="4346" name="Poll()…"/>
          <p:cNvSpPr txBox="1"/>
          <p:nvPr/>
        </p:nvSpPr>
        <p:spPr>
          <a:xfrm>
            <a:off x="855784" y="4803472"/>
            <a:ext cx="2866877"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Remove(12)</a:t>
            </a:r>
          </a:p>
          <a:p>
            <a:pPr algn="l"/>
            <a:r>
              <a:t>Remove(3)</a:t>
            </a:r>
          </a:p>
          <a:p>
            <a:pPr algn="l"/>
            <a:r>
              <a:t>Poll()</a:t>
            </a:r>
          </a:p>
          <a:p>
            <a:pPr algn="l"/>
            <a:r>
              <a:t>Remove(6)</a:t>
            </a:r>
          </a:p>
        </p:txBody>
      </p:sp>
      <p:sp>
        <p:nvSpPr>
          <p:cNvPr id="4347" name="2"/>
          <p:cNvSpPr/>
          <p:nvPr/>
        </p:nvSpPr>
        <p:spPr>
          <a:xfrm>
            <a:off x="8759322" y="33069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48" name="5"/>
          <p:cNvSpPr/>
          <p:nvPr/>
        </p:nvSpPr>
        <p:spPr>
          <a:xfrm>
            <a:off x="7016079" y="4561231"/>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349" name="2"/>
          <p:cNvSpPr/>
          <p:nvPr/>
        </p:nvSpPr>
        <p:spPr>
          <a:xfrm>
            <a:off x="10391263" y="452294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50" name="8"/>
          <p:cNvSpPr/>
          <p:nvPr/>
        </p:nvSpPr>
        <p:spPr>
          <a:xfrm>
            <a:off x="6276285" y="5846135"/>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351" name="Line"/>
          <p:cNvSpPr/>
          <p:nvPr/>
        </p:nvSpPr>
        <p:spPr>
          <a:xfrm flipV="1">
            <a:off x="7765997" y="39848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52" name="Line"/>
          <p:cNvSpPr/>
          <p:nvPr/>
        </p:nvSpPr>
        <p:spPr>
          <a:xfrm flipV="1">
            <a:off x="6922729" y="53872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53" name="Line"/>
          <p:cNvSpPr/>
          <p:nvPr/>
        </p:nvSpPr>
        <p:spPr>
          <a:xfrm flipH="1" flipV="1">
            <a:off x="7753043" y="5357672"/>
            <a:ext cx="268229"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54" name="Line"/>
          <p:cNvSpPr/>
          <p:nvPr/>
        </p:nvSpPr>
        <p:spPr>
          <a:xfrm flipH="1" flipV="1">
            <a:off x="9658609" y="39651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55" name="2"/>
          <p:cNvSpPr/>
          <p:nvPr/>
        </p:nvSpPr>
        <p:spPr>
          <a:xfrm>
            <a:off x="11298831" y="5939303"/>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56" name="Line"/>
          <p:cNvSpPr/>
          <p:nvPr/>
        </p:nvSpPr>
        <p:spPr>
          <a:xfrm flipV="1">
            <a:off x="10389830" y="53885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57" name="Line"/>
          <p:cNvSpPr/>
          <p:nvPr/>
        </p:nvSpPr>
        <p:spPr>
          <a:xfrm flipH="1" flipV="1">
            <a:off x="11185565" y="5359011"/>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58" name="13"/>
          <p:cNvSpPr/>
          <p:nvPr/>
        </p:nvSpPr>
        <p:spPr>
          <a:xfrm>
            <a:off x="5727163" y="7316406"/>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359" name="15"/>
          <p:cNvSpPr/>
          <p:nvPr/>
        </p:nvSpPr>
        <p:spPr>
          <a:xfrm>
            <a:off x="6614962" y="7320870"/>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15</a:t>
            </a:r>
          </a:p>
        </p:txBody>
      </p:sp>
      <p:sp>
        <p:nvSpPr>
          <p:cNvPr id="4360" name="Line"/>
          <p:cNvSpPr/>
          <p:nvPr/>
        </p:nvSpPr>
        <p:spPr>
          <a:xfrm flipV="1">
            <a:off x="6272255" y="6760930"/>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61" name="Line"/>
          <p:cNvSpPr/>
          <p:nvPr/>
        </p:nvSpPr>
        <p:spPr>
          <a:xfrm flipH="1" flipV="1">
            <a:off x="6848320" y="6744089"/>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62" name="11"/>
          <p:cNvSpPr/>
          <p:nvPr/>
        </p:nvSpPr>
        <p:spPr>
          <a:xfrm>
            <a:off x="7517203" y="7322756"/>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363" name="Line"/>
          <p:cNvSpPr/>
          <p:nvPr/>
        </p:nvSpPr>
        <p:spPr>
          <a:xfrm flipV="1">
            <a:off x="8062295" y="6767280"/>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64" name="10"/>
          <p:cNvSpPr/>
          <p:nvPr/>
        </p:nvSpPr>
        <p:spPr>
          <a:xfrm>
            <a:off x="9743385" y="5913579"/>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4365" name="7"/>
          <p:cNvSpPr/>
          <p:nvPr/>
        </p:nvSpPr>
        <p:spPr>
          <a:xfrm>
            <a:off x="7831731" y="5871860"/>
            <a:ext cx="862954"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66" name="Polling  - O(log(n))…"/>
          <p:cNvSpPr txBox="1"/>
          <p:nvPr/>
        </p:nvSpPr>
        <p:spPr>
          <a:xfrm>
            <a:off x="202245" y="8335433"/>
            <a:ext cx="5619453"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b="1"/>
              <a:t>Polling</a:t>
            </a:r>
            <a:r>
              <a:t>  - </a:t>
            </a:r>
            <a:r>
              <a:rPr>
                <a:solidFill>
                  <a:schemeClr val="accent4">
                    <a:hueOff val="102361"/>
                    <a:satOff val="14118"/>
                    <a:lumOff val="10675"/>
                  </a:schemeClr>
                </a:solidFill>
              </a:rPr>
              <a:t>O(log(n))</a:t>
            </a:r>
          </a:p>
          <a:p>
            <a:pPr algn="l"/>
            <a:r>
              <a:rPr b="1"/>
              <a:t>Removing</a:t>
            </a:r>
            <a:r>
              <a:t> - </a:t>
            </a:r>
            <a:r>
              <a:rPr>
                <a:solidFill>
                  <a:schemeClr val="accent5">
                    <a:hueOff val="101205"/>
                    <a:satOff val="-13598"/>
                    <a:lumOff val="23877"/>
                  </a:schemeClr>
                </a:solidFill>
              </a:rPr>
              <a:t>O(n)</a:t>
            </a:r>
          </a:p>
        </p:txBody>
      </p:sp>
      <p:sp>
        <p:nvSpPr>
          <p:cNvPr id="4367" name="Removing Elements From a Binary Heap"/>
          <p:cNvSpPr txBox="1"/>
          <p:nvPr>
            <p:ph type="title"/>
          </p:nvPr>
        </p:nvSpPr>
        <p:spPr>
          <a:xfrm>
            <a:off x="952500" y="426325"/>
            <a:ext cx="11099800" cy="2159001"/>
          </a:xfrm>
          <a:prstGeom prst="rect">
            <a:avLst/>
          </a:prstGeom>
        </p:spPr>
        <p:txBody>
          <a:bodyPr/>
          <a:lstStyle>
            <a:lvl1pPr defTabSz="508254">
              <a:defRPr b="1" sz="6960"/>
            </a:lvl1pPr>
          </a:lstStyle>
          <a:p>
            <a:pPr/>
            <a:r>
              <a:t>Removing Elements From a Binary Heap</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1"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
        <p:nvSpPr>
          <p:cNvPr id="4372" name="The inefficiency of the removal algorithm comes from the fact that we have to perform a linear search to find out where an element is indexed at. What if instead we did a lookup using a Hashtable to find out where a node is indexed at?"/>
          <p:cNvSpPr txBox="1"/>
          <p:nvPr/>
        </p:nvSpPr>
        <p:spPr>
          <a:xfrm>
            <a:off x="546935" y="3003549"/>
            <a:ext cx="11910930"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inefficiency of the removal algorithm comes from the fact that we have to perform a linear search to find out where an element is indexed at. What if instead we did a lookup using a </a:t>
            </a:r>
            <a:r>
              <a:rPr b="1">
                <a:solidFill>
                  <a:schemeClr val="accent2">
                    <a:satOff val="-13916"/>
                    <a:lumOff val="13989"/>
                  </a:schemeClr>
                </a:solidFill>
              </a:rPr>
              <a:t>Hashtable</a:t>
            </a:r>
            <a:r>
              <a:t> to find out where a node is indexed at?</a:t>
            </a:r>
          </a:p>
        </p:txBody>
      </p:sp>
      <p:sp>
        <p:nvSpPr>
          <p:cNvPr id="4373" name="A hashtable provides a constant time lookup…"/>
          <p:cNvSpPr txBox="1"/>
          <p:nvPr/>
        </p:nvSpPr>
        <p:spPr>
          <a:xfrm>
            <a:off x="481863" y="7008283"/>
            <a:ext cx="12041073"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 hashtable provides a constant time lookup</a:t>
            </a:r>
          </a:p>
          <a:p>
            <a:pPr/>
            <a:r>
              <a:t>and update for a mapping from a key (the node value) to a value (the index).</a:t>
            </a:r>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7" name="Caveat: What if there are two or more nodes with the same value? What problems would that cause?"/>
          <p:cNvSpPr txBox="1"/>
          <p:nvPr/>
        </p:nvSpPr>
        <p:spPr>
          <a:xfrm>
            <a:off x="546935" y="4597400"/>
            <a:ext cx="11910930" cy="289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700"/>
            </a:pPr>
            <a:r>
              <a:rPr b="1"/>
              <a:t>Caveat</a:t>
            </a:r>
            <a:r>
              <a:t>: What if there are two or more nodes with the same value? What problems would that cause?</a:t>
            </a:r>
          </a:p>
        </p:txBody>
      </p:sp>
      <p:sp>
        <p:nvSpPr>
          <p:cNvPr id="4378"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2" name="Dealing with the multiple value problem:"/>
          <p:cNvSpPr txBox="1"/>
          <p:nvPr/>
        </p:nvSpPr>
        <p:spPr>
          <a:xfrm>
            <a:off x="381131" y="3717304"/>
            <a:ext cx="12242538"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Dealing with the multiple value problem:</a:t>
            </a:r>
          </a:p>
        </p:txBody>
      </p:sp>
      <p:sp>
        <p:nvSpPr>
          <p:cNvPr id="4383" name="Instead of mapping one value to one position we will map one value to multiple positions. We can maintain a Set or Tree Set of indexes for which a particular node value (key) maps to."/>
          <p:cNvSpPr txBox="1"/>
          <p:nvPr/>
        </p:nvSpPr>
        <p:spPr>
          <a:xfrm>
            <a:off x="459754" y="5065183"/>
            <a:ext cx="12085291"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Instead of mapping one value to one position we will map one value to multiple positions. We can maintain a </a:t>
            </a:r>
            <a:r>
              <a:rPr b="1">
                <a:solidFill>
                  <a:schemeClr val="accent2">
                    <a:satOff val="-13916"/>
                    <a:lumOff val="13989"/>
                  </a:schemeClr>
                </a:solidFill>
              </a:rPr>
              <a:t>Set</a:t>
            </a:r>
            <a:r>
              <a:t> or </a:t>
            </a:r>
            <a:r>
              <a:rPr b="1">
                <a:solidFill>
                  <a:schemeClr val="accent2">
                    <a:satOff val="-13916"/>
                    <a:lumOff val="13989"/>
                  </a:schemeClr>
                </a:solidFill>
              </a:rPr>
              <a:t>Tree Set</a:t>
            </a:r>
            <a:r>
              <a:t> of indexes for which a particular node value (key) maps to.</a:t>
            </a:r>
          </a:p>
        </p:txBody>
      </p:sp>
      <p:sp>
        <p:nvSpPr>
          <p:cNvPr id="4384"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8" name="2"/>
          <p:cNvSpPr/>
          <p:nvPr/>
        </p:nvSpPr>
        <p:spPr>
          <a:xfrm>
            <a:off x="9124554" y="2570343"/>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89" name="7"/>
          <p:cNvSpPr/>
          <p:nvPr/>
        </p:nvSpPr>
        <p:spPr>
          <a:xfrm>
            <a:off x="7381311" y="3824630"/>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90" name="2"/>
          <p:cNvSpPr/>
          <p:nvPr/>
        </p:nvSpPr>
        <p:spPr>
          <a:xfrm>
            <a:off x="10756494" y="3786348"/>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91" name="11"/>
          <p:cNvSpPr/>
          <p:nvPr/>
        </p:nvSpPr>
        <p:spPr>
          <a:xfrm>
            <a:off x="6641517" y="5109535"/>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392" name="Line"/>
          <p:cNvSpPr/>
          <p:nvPr/>
        </p:nvSpPr>
        <p:spPr>
          <a:xfrm flipV="1">
            <a:off x="8131229" y="32482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93" name="Line"/>
          <p:cNvSpPr/>
          <p:nvPr/>
        </p:nvSpPr>
        <p:spPr>
          <a:xfrm flipV="1">
            <a:off x="7287961" y="46506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94" name="Line"/>
          <p:cNvSpPr/>
          <p:nvPr/>
        </p:nvSpPr>
        <p:spPr>
          <a:xfrm flipH="1" flipV="1">
            <a:off x="8118275" y="4621072"/>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95" name="Line"/>
          <p:cNvSpPr/>
          <p:nvPr/>
        </p:nvSpPr>
        <p:spPr>
          <a:xfrm flipH="1" flipV="1">
            <a:off x="10023840" y="32285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96" name="2"/>
          <p:cNvSpPr/>
          <p:nvPr/>
        </p:nvSpPr>
        <p:spPr>
          <a:xfrm>
            <a:off x="11664062" y="5202703"/>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97" name="Line"/>
          <p:cNvSpPr/>
          <p:nvPr/>
        </p:nvSpPr>
        <p:spPr>
          <a:xfrm flipV="1">
            <a:off x="10755061" y="46519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98" name="Line"/>
          <p:cNvSpPr/>
          <p:nvPr/>
        </p:nvSpPr>
        <p:spPr>
          <a:xfrm flipH="1" flipV="1">
            <a:off x="11550797" y="4622411"/>
            <a:ext cx="302806"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99" name="13"/>
          <p:cNvSpPr/>
          <p:nvPr/>
        </p:nvSpPr>
        <p:spPr>
          <a:xfrm>
            <a:off x="10108617" y="5176979"/>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400" name="7"/>
          <p:cNvSpPr/>
          <p:nvPr/>
        </p:nvSpPr>
        <p:spPr>
          <a:xfrm>
            <a:off x="8196963" y="5135260"/>
            <a:ext cx="862954"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01" name="0"/>
          <p:cNvSpPr/>
          <p:nvPr/>
        </p:nvSpPr>
        <p:spPr>
          <a:xfrm>
            <a:off x="9096319" y="5966516"/>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402" name="1"/>
          <p:cNvSpPr/>
          <p:nvPr/>
        </p:nvSpPr>
        <p:spPr>
          <a:xfrm>
            <a:off x="7353075" y="7220804"/>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403" name="2"/>
          <p:cNvSpPr/>
          <p:nvPr/>
        </p:nvSpPr>
        <p:spPr>
          <a:xfrm>
            <a:off x="10728259" y="718252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04" name="3"/>
          <p:cNvSpPr/>
          <p:nvPr/>
        </p:nvSpPr>
        <p:spPr>
          <a:xfrm>
            <a:off x="6613282" y="8505708"/>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405" name="Line"/>
          <p:cNvSpPr/>
          <p:nvPr/>
        </p:nvSpPr>
        <p:spPr>
          <a:xfrm flipV="1">
            <a:off x="8102993" y="6644460"/>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06" name="Line"/>
          <p:cNvSpPr/>
          <p:nvPr/>
        </p:nvSpPr>
        <p:spPr>
          <a:xfrm flipV="1">
            <a:off x="7259726" y="8046786"/>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07" name="Line"/>
          <p:cNvSpPr/>
          <p:nvPr/>
        </p:nvSpPr>
        <p:spPr>
          <a:xfrm flipH="1" flipV="1">
            <a:off x="8090039" y="8017245"/>
            <a:ext cx="268230"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08" name="Line"/>
          <p:cNvSpPr/>
          <p:nvPr/>
        </p:nvSpPr>
        <p:spPr>
          <a:xfrm flipH="1" flipV="1">
            <a:off x="9995604" y="6624745"/>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09" name="6"/>
          <p:cNvSpPr/>
          <p:nvPr/>
        </p:nvSpPr>
        <p:spPr>
          <a:xfrm>
            <a:off x="11635826" y="8598876"/>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410" name="Line"/>
          <p:cNvSpPr/>
          <p:nvPr/>
        </p:nvSpPr>
        <p:spPr>
          <a:xfrm flipV="1">
            <a:off x="10726825" y="8048126"/>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11" name="Line"/>
          <p:cNvSpPr/>
          <p:nvPr/>
        </p:nvSpPr>
        <p:spPr>
          <a:xfrm flipH="1" flipV="1">
            <a:off x="11522561" y="8018584"/>
            <a:ext cx="302807" cy="57802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12" name="5"/>
          <p:cNvSpPr/>
          <p:nvPr/>
        </p:nvSpPr>
        <p:spPr>
          <a:xfrm>
            <a:off x="10080381" y="8573152"/>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413" name="4"/>
          <p:cNvSpPr/>
          <p:nvPr/>
        </p:nvSpPr>
        <p:spPr>
          <a:xfrm>
            <a:off x="8168727" y="8531433"/>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414" name="Index tree"/>
          <p:cNvSpPr txBox="1"/>
          <p:nvPr/>
        </p:nvSpPr>
        <p:spPr>
          <a:xfrm>
            <a:off x="8306317" y="7347298"/>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4415" name="Table"/>
          <p:cNvGraphicFramePr/>
          <p:nvPr/>
        </p:nvGraphicFramePr>
        <p:xfrm>
          <a:off x="695494" y="3236059"/>
          <a:ext cx="5570618" cy="554902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78958"/>
                <a:gridCol w="2778958"/>
              </a:tblGrid>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
(Key)</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
(Value)</a:t>
                      </a:r>
                    </a:p>
                  </a:txBody>
                  <a:tcPr marL="50800" marR="50800" marT="50800" marB="50800" anchor="ctr" anchorCtr="0" horzOverflow="overflow">
                    <a:lnR w="12700">
                      <a:solidFill>
                        <a:srgbClr val="D6D6D6"/>
                      </a:solidFill>
                      <a:miter lim="400000"/>
                    </a:lnR>
                    <a:lnT w="12700">
                      <a:solidFill>
                        <a:srgbClr val="D6D6D6"/>
                      </a:solidFill>
                      <a:miter lim="400000"/>
                    </a:lnT>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416"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0" name="2"/>
          <p:cNvSpPr/>
          <p:nvPr/>
        </p:nvSpPr>
        <p:spPr>
          <a:xfrm>
            <a:off x="9124554" y="25703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21" name="7"/>
          <p:cNvSpPr/>
          <p:nvPr/>
        </p:nvSpPr>
        <p:spPr>
          <a:xfrm>
            <a:off x="7381311" y="3824630"/>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22" name="2"/>
          <p:cNvSpPr/>
          <p:nvPr/>
        </p:nvSpPr>
        <p:spPr>
          <a:xfrm>
            <a:off x="10756494" y="3786348"/>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23" name="11"/>
          <p:cNvSpPr/>
          <p:nvPr/>
        </p:nvSpPr>
        <p:spPr>
          <a:xfrm>
            <a:off x="6641517" y="5109535"/>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424" name="Line"/>
          <p:cNvSpPr/>
          <p:nvPr/>
        </p:nvSpPr>
        <p:spPr>
          <a:xfrm flipV="1">
            <a:off x="8131229" y="32482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25" name="Line"/>
          <p:cNvSpPr/>
          <p:nvPr/>
        </p:nvSpPr>
        <p:spPr>
          <a:xfrm flipV="1">
            <a:off x="7287961" y="46506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26" name="Line"/>
          <p:cNvSpPr/>
          <p:nvPr/>
        </p:nvSpPr>
        <p:spPr>
          <a:xfrm flipH="1" flipV="1">
            <a:off x="8118275" y="4621072"/>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27" name="Line"/>
          <p:cNvSpPr/>
          <p:nvPr/>
        </p:nvSpPr>
        <p:spPr>
          <a:xfrm flipH="1" flipV="1">
            <a:off x="10023840" y="32285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28" name="2"/>
          <p:cNvSpPr/>
          <p:nvPr/>
        </p:nvSpPr>
        <p:spPr>
          <a:xfrm>
            <a:off x="11664062" y="5202703"/>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29" name="Line"/>
          <p:cNvSpPr/>
          <p:nvPr/>
        </p:nvSpPr>
        <p:spPr>
          <a:xfrm flipV="1">
            <a:off x="10755061" y="46519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30" name="Line"/>
          <p:cNvSpPr/>
          <p:nvPr/>
        </p:nvSpPr>
        <p:spPr>
          <a:xfrm flipH="1" flipV="1">
            <a:off x="11550797" y="4622411"/>
            <a:ext cx="302806"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31" name="13"/>
          <p:cNvSpPr/>
          <p:nvPr/>
        </p:nvSpPr>
        <p:spPr>
          <a:xfrm>
            <a:off x="10108617" y="5176979"/>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432" name="7"/>
          <p:cNvSpPr/>
          <p:nvPr/>
        </p:nvSpPr>
        <p:spPr>
          <a:xfrm>
            <a:off x="8196963" y="5135260"/>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33" name="0"/>
          <p:cNvSpPr/>
          <p:nvPr/>
        </p:nvSpPr>
        <p:spPr>
          <a:xfrm>
            <a:off x="9096319" y="5966516"/>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434" name="1"/>
          <p:cNvSpPr/>
          <p:nvPr/>
        </p:nvSpPr>
        <p:spPr>
          <a:xfrm>
            <a:off x="7353075" y="7220804"/>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435" name="2"/>
          <p:cNvSpPr/>
          <p:nvPr/>
        </p:nvSpPr>
        <p:spPr>
          <a:xfrm>
            <a:off x="10728259" y="718252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36" name="3"/>
          <p:cNvSpPr/>
          <p:nvPr/>
        </p:nvSpPr>
        <p:spPr>
          <a:xfrm>
            <a:off x="6613282" y="8505708"/>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437" name="Line"/>
          <p:cNvSpPr/>
          <p:nvPr/>
        </p:nvSpPr>
        <p:spPr>
          <a:xfrm flipV="1">
            <a:off x="8102993" y="6644460"/>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38" name="Line"/>
          <p:cNvSpPr/>
          <p:nvPr/>
        </p:nvSpPr>
        <p:spPr>
          <a:xfrm flipV="1">
            <a:off x="7259726" y="8046786"/>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39" name="Line"/>
          <p:cNvSpPr/>
          <p:nvPr/>
        </p:nvSpPr>
        <p:spPr>
          <a:xfrm flipH="1" flipV="1">
            <a:off x="8090039" y="8017245"/>
            <a:ext cx="268230"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40" name="Line"/>
          <p:cNvSpPr/>
          <p:nvPr/>
        </p:nvSpPr>
        <p:spPr>
          <a:xfrm flipH="1" flipV="1">
            <a:off x="9995604" y="6624745"/>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41" name="6"/>
          <p:cNvSpPr/>
          <p:nvPr/>
        </p:nvSpPr>
        <p:spPr>
          <a:xfrm>
            <a:off x="11635826" y="8598876"/>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442" name="Line"/>
          <p:cNvSpPr/>
          <p:nvPr/>
        </p:nvSpPr>
        <p:spPr>
          <a:xfrm flipV="1">
            <a:off x="10726825" y="8048126"/>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43" name="Line"/>
          <p:cNvSpPr/>
          <p:nvPr/>
        </p:nvSpPr>
        <p:spPr>
          <a:xfrm flipH="1" flipV="1">
            <a:off x="11522561" y="8018584"/>
            <a:ext cx="302807" cy="57802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44" name="5"/>
          <p:cNvSpPr/>
          <p:nvPr/>
        </p:nvSpPr>
        <p:spPr>
          <a:xfrm>
            <a:off x="10080381" y="8573152"/>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445" name="4"/>
          <p:cNvSpPr/>
          <p:nvPr/>
        </p:nvSpPr>
        <p:spPr>
          <a:xfrm>
            <a:off x="8168727" y="8531433"/>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446" name="Index tree"/>
          <p:cNvSpPr txBox="1"/>
          <p:nvPr/>
        </p:nvSpPr>
        <p:spPr>
          <a:xfrm>
            <a:off x="8306317" y="7347298"/>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4447" name="Table"/>
          <p:cNvGraphicFramePr/>
          <p:nvPr/>
        </p:nvGraphicFramePr>
        <p:xfrm>
          <a:off x="695494" y="3236059"/>
          <a:ext cx="5570618" cy="554902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78958"/>
                <a:gridCol w="2778958"/>
              </a:tblGrid>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
(Key)</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
(Value)</a:t>
                      </a:r>
                    </a:p>
                  </a:txBody>
                  <a:tcPr marL="50800" marR="50800" marT="50800" marB="50800" anchor="ctr" anchorCtr="0" horzOverflow="overflow">
                    <a:lnR w="12700">
                      <a:solidFill>
                        <a:srgbClr val="D6D6D6"/>
                      </a:solidFill>
                      <a:miter lim="400000"/>
                    </a:lnR>
                    <a:lnT w="12700">
                      <a:solidFill>
                        <a:srgbClr val="D6D6D6"/>
                      </a:solidFill>
                      <a:miter lim="400000"/>
                    </a:lnT>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1, </a:t>
                      </a:r>
                      <a:r>
                        <a:rPr>
                          <a:solidFill>
                            <a:schemeClr val="accent5">
                              <a:hueOff val="101205"/>
                              <a:satOff val="-13598"/>
                              <a:lumOff val="23877"/>
                            </a:schemeClr>
                          </a:solidFill>
                        </a:rPr>
                        <a:t>4</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4">
                              <a:hueOff val="102361"/>
                              <a:satOff val="14118"/>
                              <a:lumOff val="10675"/>
                            </a:schemeClr>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448"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329" name="4"/>
          <p:cNvSpPr/>
          <p:nvPr/>
        </p:nvSpPr>
        <p:spPr>
          <a:xfrm>
            <a:off x="514492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30" name="8"/>
          <p:cNvSpPr/>
          <p:nvPr/>
        </p:nvSpPr>
        <p:spPr>
          <a:xfrm>
            <a:off x="7509340"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31"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32"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33"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34"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335"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336"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37"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38"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339" name="Arrow"/>
          <p:cNvSpPr/>
          <p:nvPr/>
        </p:nvSpPr>
        <p:spPr>
          <a:xfrm>
            <a:off x="736982" y="7359650"/>
            <a:ext cx="1097823" cy="328547"/>
          </a:xfrm>
          <a:prstGeom prst="rightArrow">
            <a:avLst>
              <a:gd name="adj1" fmla="val 32000"/>
              <a:gd name="adj2" fmla="val 152018"/>
            </a:avLst>
          </a:prstGeom>
          <a:blipFill>
            <a:blip r:embed="rId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40" name="5"/>
          <p:cNvSpPr/>
          <p:nvPr/>
        </p:nvSpPr>
        <p:spPr>
          <a:xfrm>
            <a:off x="6328138"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41" name="9"/>
          <p:cNvSpPr/>
          <p:nvPr/>
        </p:nvSpPr>
        <p:spPr>
          <a:xfrm>
            <a:off x="8690541"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0" name="2"/>
          <p:cNvSpPr/>
          <p:nvPr/>
        </p:nvSpPr>
        <p:spPr>
          <a:xfrm>
            <a:off x="9124554" y="2570343"/>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51" name="7"/>
          <p:cNvSpPr/>
          <p:nvPr/>
        </p:nvSpPr>
        <p:spPr>
          <a:xfrm>
            <a:off x="7381311" y="3824630"/>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52" name="2"/>
          <p:cNvSpPr/>
          <p:nvPr/>
        </p:nvSpPr>
        <p:spPr>
          <a:xfrm>
            <a:off x="10756494" y="3786348"/>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53" name="11"/>
          <p:cNvSpPr/>
          <p:nvPr/>
        </p:nvSpPr>
        <p:spPr>
          <a:xfrm>
            <a:off x="6641517" y="5109535"/>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454" name="Line"/>
          <p:cNvSpPr/>
          <p:nvPr/>
        </p:nvSpPr>
        <p:spPr>
          <a:xfrm flipV="1">
            <a:off x="8131229" y="3248287"/>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55" name="Line"/>
          <p:cNvSpPr/>
          <p:nvPr/>
        </p:nvSpPr>
        <p:spPr>
          <a:xfrm flipV="1">
            <a:off x="7287961" y="4650613"/>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56" name="Line"/>
          <p:cNvSpPr/>
          <p:nvPr/>
        </p:nvSpPr>
        <p:spPr>
          <a:xfrm flipH="1" flipV="1">
            <a:off x="8118275" y="4621072"/>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57" name="Line"/>
          <p:cNvSpPr/>
          <p:nvPr/>
        </p:nvSpPr>
        <p:spPr>
          <a:xfrm flipH="1" flipV="1">
            <a:off x="10023840" y="3228571"/>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58" name="2"/>
          <p:cNvSpPr/>
          <p:nvPr/>
        </p:nvSpPr>
        <p:spPr>
          <a:xfrm>
            <a:off x="11664062" y="5202703"/>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59" name="Line"/>
          <p:cNvSpPr/>
          <p:nvPr/>
        </p:nvSpPr>
        <p:spPr>
          <a:xfrm flipV="1">
            <a:off x="10755061" y="4651952"/>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60" name="Line"/>
          <p:cNvSpPr/>
          <p:nvPr/>
        </p:nvSpPr>
        <p:spPr>
          <a:xfrm flipH="1" flipV="1">
            <a:off x="11550797" y="4622411"/>
            <a:ext cx="302806"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61" name="7"/>
          <p:cNvSpPr/>
          <p:nvPr/>
        </p:nvSpPr>
        <p:spPr>
          <a:xfrm>
            <a:off x="10108617" y="5176979"/>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62" name="13"/>
          <p:cNvSpPr/>
          <p:nvPr/>
        </p:nvSpPr>
        <p:spPr>
          <a:xfrm>
            <a:off x="8196963" y="5135260"/>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463" name="0"/>
          <p:cNvSpPr/>
          <p:nvPr/>
        </p:nvSpPr>
        <p:spPr>
          <a:xfrm>
            <a:off x="9096319" y="5966516"/>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464" name="1"/>
          <p:cNvSpPr/>
          <p:nvPr/>
        </p:nvSpPr>
        <p:spPr>
          <a:xfrm>
            <a:off x="7353075" y="7220804"/>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465" name="2"/>
          <p:cNvSpPr/>
          <p:nvPr/>
        </p:nvSpPr>
        <p:spPr>
          <a:xfrm>
            <a:off x="10728259" y="718252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66" name="3"/>
          <p:cNvSpPr/>
          <p:nvPr/>
        </p:nvSpPr>
        <p:spPr>
          <a:xfrm>
            <a:off x="6613282" y="8505708"/>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467" name="Line"/>
          <p:cNvSpPr/>
          <p:nvPr/>
        </p:nvSpPr>
        <p:spPr>
          <a:xfrm flipV="1">
            <a:off x="8102993" y="6644460"/>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68" name="Line"/>
          <p:cNvSpPr/>
          <p:nvPr/>
        </p:nvSpPr>
        <p:spPr>
          <a:xfrm flipV="1">
            <a:off x="7259726" y="8046786"/>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69" name="Line"/>
          <p:cNvSpPr/>
          <p:nvPr/>
        </p:nvSpPr>
        <p:spPr>
          <a:xfrm flipH="1" flipV="1">
            <a:off x="8090039" y="8017245"/>
            <a:ext cx="268230" cy="511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70" name="Line"/>
          <p:cNvSpPr/>
          <p:nvPr/>
        </p:nvSpPr>
        <p:spPr>
          <a:xfrm flipH="1" flipV="1">
            <a:off x="9995604" y="6624745"/>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71" name="6"/>
          <p:cNvSpPr/>
          <p:nvPr/>
        </p:nvSpPr>
        <p:spPr>
          <a:xfrm>
            <a:off x="11635826" y="8598876"/>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472" name="Line"/>
          <p:cNvSpPr/>
          <p:nvPr/>
        </p:nvSpPr>
        <p:spPr>
          <a:xfrm flipV="1">
            <a:off x="10726825" y="8048126"/>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73" name="Line"/>
          <p:cNvSpPr/>
          <p:nvPr/>
        </p:nvSpPr>
        <p:spPr>
          <a:xfrm flipH="1" flipV="1">
            <a:off x="11522561" y="8018584"/>
            <a:ext cx="302807" cy="57802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74" name="5"/>
          <p:cNvSpPr/>
          <p:nvPr/>
        </p:nvSpPr>
        <p:spPr>
          <a:xfrm>
            <a:off x="10080381" y="8573152"/>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475" name="4"/>
          <p:cNvSpPr/>
          <p:nvPr/>
        </p:nvSpPr>
        <p:spPr>
          <a:xfrm>
            <a:off x="8168727" y="8531433"/>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476" name="Index tree"/>
          <p:cNvSpPr txBox="1"/>
          <p:nvPr/>
        </p:nvSpPr>
        <p:spPr>
          <a:xfrm>
            <a:off x="8306317" y="7347298"/>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4477" name="Table"/>
          <p:cNvGraphicFramePr/>
          <p:nvPr/>
        </p:nvGraphicFramePr>
        <p:xfrm>
          <a:off x="695494" y="3236059"/>
          <a:ext cx="5570618" cy="554902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78958"/>
                <a:gridCol w="2778958"/>
              </a:tblGrid>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
(Key)</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
(Value)</a:t>
                      </a:r>
                    </a:p>
                  </a:txBody>
                  <a:tcPr marL="50800" marR="50800" marT="50800" marB="50800" anchor="ctr" anchorCtr="0" horzOverflow="overflow">
                    <a:lnR w="12700">
                      <a:solidFill>
                        <a:srgbClr val="D6D6D6"/>
                      </a:solidFill>
                      <a:miter lim="400000"/>
                    </a:lnR>
                    <a:lnT w="12700">
                      <a:solidFill>
                        <a:srgbClr val="D6D6D6"/>
                      </a:solidFill>
                      <a:miter lim="400000"/>
                    </a:lnT>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1, </a:t>
                      </a:r>
                      <a:r>
                        <a:rPr>
                          <a:solidFill>
                            <a:schemeClr val="accent4">
                              <a:hueOff val="102361"/>
                              <a:satOff val="14118"/>
                              <a:lumOff val="10675"/>
                            </a:schemeClr>
                          </a:solidFill>
                        </a:rPr>
                        <a:t>5</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1107265">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5">
                              <a:hueOff val="101205"/>
                              <a:satOff val="-13598"/>
                              <a:lumOff val="23877"/>
                            </a:schemeClr>
                          </a:solidFill>
                          <a:latin typeface="Helvetica"/>
                          <a:ea typeface="Helvetica"/>
                          <a:cs typeface="Helvetica"/>
                          <a:sym typeface="Helvetica"/>
                        </a:rPr>
                        <a:t>4</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478"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0" name="Question: If we want to remove a repeated node in our heap, which node do we remove and does it matter which one we pick?"/>
          <p:cNvSpPr txBox="1"/>
          <p:nvPr/>
        </p:nvSpPr>
        <p:spPr>
          <a:xfrm>
            <a:off x="546935" y="2795334"/>
            <a:ext cx="11910930"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Question</a:t>
            </a:r>
            <a:r>
              <a:t>: If we want to remove a repeated node in our heap, which node do we remove and does it matter which one we pick?</a:t>
            </a:r>
          </a:p>
        </p:txBody>
      </p:sp>
      <p:sp>
        <p:nvSpPr>
          <p:cNvPr id="4481" name="2"/>
          <p:cNvSpPr/>
          <p:nvPr/>
        </p:nvSpPr>
        <p:spPr>
          <a:xfrm>
            <a:off x="9192287" y="534790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82" name="7"/>
          <p:cNvSpPr/>
          <p:nvPr/>
        </p:nvSpPr>
        <p:spPr>
          <a:xfrm>
            <a:off x="7449044" y="6602197"/>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83" name="2"/>
          <p:cNvSpPr/>
          <p:nvPr/>
        </p:nvSpPr>
        <p:spPr>
          <a:xfrm>
            <a:off x="10824227" y="656391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84" name="11"/>
          <p:cNvSpPr/>
          <p:nvPr/>
        </p:nvSpPr>
        <p:spPr>
          <a:xfrm>
            <a:off x="6709250" y="7887102"/>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485" name="Line"/>
          <p:cNvSpPr/>
          <p:nvPr/>
        </p:nvSpPr>
        <p:spPr>
          <a:xfrm flipV="1">
            <a:off x="8198962" y="6025853"/>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86" name="Line"/>
          <p:cNvSpPr/>
          <p:nvPr/>
        </p:nvSpPr>
        <p:spPr>
          <a:xfrm flipV="1">
            <a:off x="7355694" y="7428180"/>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87" name="Line"/>
          <p:cNvSpPr/>
          <p:nvPr/>
        </p:nvSpPr>
        <p:spPr>
          <a:xfrm flipH="1" flipV="1">
            <a:off x="8186008" y="7398639"/>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88" name="Line"/>
          <p:cNvSpPr/>
          <p:nvPr/>
        </p:nvSpPr>
        <p:spPr>
          <a:xfrm flipH="1" flipV="1">
            <a:off x="10091573" y="6006138"/>
            <a:ext cx="833751" cy="60722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89" name="2"/>
          <p:cNvSpPr/>
          <p:nvPr/>
        </p:nvSpPr>
        <p:spPr>
          <a:xfrm>
            <a:off x="11731795" y="7980270"/>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90" name="Line"/>
          <p:cNvSpPr/>
          <p:nvPr/>
        </p:nvSpPr>
        <p:spPr>
          <a:xfrm flipV="1">
            <a:off x="10822794" y="7429519"/>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91" name="Line"/>
          <p:cNvSpPr/>
          <p:nvPr/>
        </p:nvSpPr>
        <p:spPr>
          <a:xfrm flipH="1" flipV="1">
            <a:off x="11618530" y="7399978"/>
            <a:ext cx="302806"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92" name="13"/>
          <p:cNvSpPr/>
          <p:nvPr/>
        </p:nvSpPr>
        <p:spPr>
          <a:xfrm>
            <a:off x="10176350" y="7954546"/>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493" name="7"/>
          <p:cNvSpPr/>
          <p:nvPr/>
        </p:nvSpPr>
        <p:spPr>
          <a:xfrm>
            <a:off x="8264696" y="7912827"/>
            <a:ext cx="862954"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graphicFrame>
        <p:nvGraphicFramePr>
          <p:cNvPr id="4494" name="Table"/>
          <p:cNvGraphicFramePr/>
          <p:nvPr/>
        </p:nvGraphicFramePr>
        <p:xfrm>
          <a:off x="516752" y="4675393"/>
          <a:ext cx="5570617" cy="485304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78958"/>
                <a:gridCol w="2778958"/>
              </a:tblGrid>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495"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9" name="Answer: No it doesn’t matter which node we remove as long as we satisfy the heap invariant in the end."/>
          <p:cNvSpPr txBox="1"/>
          <p:nvPr/>
        </p:nvSpPr>
        <p:spPr>
          <a:xfrm>
            <a:off x="605931" y="6544895"/>
            <a:ext cx="11464751"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rPr b="1"/>
              <a:t>Answer</a:t>
            </a:r>
            <a:r>
              <a:t>: No it doesn’t matter which node we remove as long as we satisfy the heap invariant in the end.</a:t>
            </a:r>
          </a:p>
        </p:txBody>
      </p:sp>
      <p:sp>
        <p:nvSpPr>
          <p:cNvPr id="4500" name="Question: If we want to remove a repeated node in our heap, which node do we remove and does it matter which one we pick?"/>
          <p:cNvSpPr txBox="1"/>
          <p:nvPr/>
        </p:nvSpPr>
        <p:spPr>
          <a:xfrm>
            <a:off x="597838" y="3397666"/>
            <a:ext cx="11910930"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rPr b="1"/>
              <a:t>Question</a:t>
            </a:r>
            <a:r>
              <a:t>: If we want to remove a repeated node in our heap, which node do we remove and does it matter which one we pick?</a:t>
            </a:r>
          </a:p>
        </p:txBody>
      </p:sp>
      <p:sp>
        <p:nvSpPr>
          <p:cNvPr id="4501" name="Removing Elements From Binary Heap in O(log(n))"/>
          <p:cNvSpPr txBox="1"/>
          <p:nvPr>
            <p:ph type="title"/>
          </p:nvPr>
        </p:nvSpPr>
        <p:spPr>
          <a:xfrm>
            <a:off x="952500" y="426325"/>
            <a:ext cx="11099800" cy="2159001"/>
          </a:xfrm>
          <a:prstGeom prst="rect">
            <a:avLst/>
          </a:prstGeom>
        </p:spPr>
        <p:txBody>
          <a:bodyPr/>
          <a:lstStyle>
            <a:lvl1pPr defTabSz="432308">
              <a:defRPr b="1" sz="5920"/>
            </a:lvl1pPr>
          </a:lstStyle>
          <a:p>
            <a:pPr/>
            <a:r>
              <a:t>Removing Elements From Binary Heap in O(log(n))</a:t>
            </a:r>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5"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06"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507"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08" name="11"/>
          <p:cNvSpPr/>
          <p:nvPr/>
        </p:nvSpPr>
        <p:spPr>
          <a:xfrm>
            <a:off x="6922833" y="3200271"/>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509"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0"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1"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2"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3" name="2"/>
          <p:cNvSpPr/>
          <p:nvPr/>
        </p:nvSpPr>
        <p:spPr>
          <a:xfrm>
            <a:off x="11945377" y="329343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14"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5"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6" name="13"/>
          <p:cNvSpPr/>
          <p:nvPr/>
        </p:nvSpPr>
        <p:spPr>
          <a:xfrm>
            <a:off x="10389932" y="3267715"/>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517" name="7"/>
          <p:cNvSpPr/>
          <p:nvPr/>
        </p:nvSpPr>
        <p:spPr>
          <a:xfrm>
            <a:off x="8478278" y="3225996"/>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graphicFrame>
        <p:nvGraphicFramePr>
          <p:cNvPr id="4518" name="Table"/>
          <p:cNvGraphicFramePr/>
          <p:nvPr/>
        </p:nvGraphicFramePr>
        <p:xfrm>
          <a:off x="678234" y="181484"/>
          <a:ext cx="4971286" cy="485304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968069">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519"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520"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521"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22"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23"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24"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25"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26"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27"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528"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29"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30"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531"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532"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533"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534"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pPr>
            <a:r>
              <a:t>poll()</a:t>
            </a:r>
          </a:p>
        </p:txBody>
      </p:sp>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8"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39"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540"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41" name="11"/>
          <p:cNvSpPr/>
          <p:nvPr/>
        </p:nvSpPr>
        <p:spPr>
          <a:xfrm>
            <a:off x="6922833" y="3200271"/>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542"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43"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44"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45"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46" name="2"/>
          <p:cNvSpPr/>
          <p:nvPr/>
        </p:nvSpPr>
        <p:spPr>
          <a:xfrm>
            <a:off x="11945377" y="329343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47"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48"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49" name="13"/>
          <p:cNvSpPr/>
          <p:nvPr/>
        </p:nvSpPr>
        <p:spPr>
          <a:xfrm>
            <a:off x="10389932" y="3267715"/>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550" name="7"/>
          <p:cNvSpPr/>
          <p:nvPr/>
        </p:nvSpPr>
        <p:spPr>
          <a:xfrm>
            <a:off x="8478278" y="3225996"/>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551"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552"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553"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54"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55"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56"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57"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58"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59"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560"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61"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62"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563"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564"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565" name="3"/>
          <p:cNvSpPr/>
          <p:nvPr/>
        </p:nvSpPr>
        <p:spPr>
          <a:xfrm>
            <a:off x="6242966" y="4485175"/>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66"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67" name="7"/>
          <p:cNvSpPr/>
          <p:nvPr/>
        </p:nvSpPr>
        <p:spPr>
          <a:xfrm>
            <a:off x="6216366" y="8534837"/>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568"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569"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solidFill>
                      <a:schemeClr val="accent3"/>
                    </a:solidFil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lnB w="12700">
                      <a:solidFill>
                        <a:srgbClr val="D6D6D6"/>
                      </a:solidFill>
                      <a:miter lim="400000"/>
                    </a:lnB>
                    <a:solidFill>
                      <a:schemeClr val="accent3"/>
                    </a:solidFill>
                  </a:tcPr>
                </a:tc>
              </a:tr>
            </a:tbl>
          </a:graphicData>
        </a:graphic>
      </p:graphicFrame>
      <p:sp>
        <p:nvSpPr>
          <p:cNvPr id="4570"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571"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572" name="Arrow"/>
          <p:cNvSpPr/>
          <p:nvPr/>
        </p:nvSpPr>
        <p:spPr>
          <a:xfrm>
            <a:off x="692779" y="7191093"/>
            <a:ext cx="755382" cy="393767"/>
          </a:xfrm>
          <a:prstGeom prst="rightArrow">
            <a:avLst>
              <a:gd name="adj1" fmla="val 32000"/>
              <a:gd name="adj2" fmla="val 122774"/>
            </a:avLst>
          </a:prstGeom>
          <a:blipFill>
            <a:blip r:embed="rId10"/>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6"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77"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578"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79" name="11"/>
          <p:cNvSpPr/>
          <p:nvPr/>
        </p:nvSpPr>
        <p:spPr>
          <a:xfrm>
            <a:off x="6922833" y="3200271"/>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580"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81"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82"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83"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84" name="2"/>
          <p:cNvSpPr/>
          <p:nvPr/>
        </p:nvSpPr>
        <p:spPr>
          <a:xfrm>
            <a:off x="11945377" y="329343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85"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86"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87" name="13"/>
          <p:cNvSpPr/>
          <p:nvPr/>
        </p:nvSpPr>
        <p:spPr>
          <a:xfrm>
            <a:off x="10389932" y="3267715"/>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588" name="7"/>
          <p:cNvSpPr/>
          <p:nvPr/>
        </p:nvSpPr>
        <p:spPr>
          <a:xfrm>
            <a:off x="8478278" y="3225996"/>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589"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590"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591"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92"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93"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94"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95"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96"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97"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598"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99"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00"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601"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602"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603" name="3"/>
          <p:cNvSpPr/>
          <p:nvPr/>
        </p:nvSpPr>
        <p:spPr>
          <a:xfrm>
            <a:off x="6242966" y="4485175"/>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04"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05" name="7"/>
          <p:cNvSpPr/>
          <p:nvPr/>
        </p:nvSpPr>
        <p:spPr>
          <a:xfrm>
            <a:off x="6216366" y="8534837"/>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06"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607"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608"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609"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610" name="Arrow"/>
          <p:cNvSpPr/>
          <p:nvPr/>
        </p:nvSpPr>
        <p:spPr>
          <a:xfrm>
            <a:off x="692779" y="7191093"/>
            <a:ext cx="755382" cy="393767"/>
          </a:xfrm>
          <a:prstGeom prst="rightArrow">
            <a:avLst>
              <a:gd name="adj1" fmla="val 32000"/>
              <a:gd name="adj2" fmla="val 122774"/>
            </a:avLst>
          </a:prstGeom>
          <a:blipFill>
            <a:blip r:embed="rId10"/>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4"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15"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16"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17" name="11"/>
          <p:cNvSpPr/>
          <p:nvPr/>
        </p:nvSpPr>
        <p:spPr>
          <a:xfrm>
            <a:off x="6922833" y="3200271"/>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618"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19"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20"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21"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22" name="2"/>
          <p:cNvSpPr/>
          <p:nvPr/>
        </p:nvSpPr>
        <p:spPr>
          <a:xfrm>
            <a:off x="11945377" y="329343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23"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24"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25" name="13"/>
          <p:cNvSpPr/>
          <p:nvPr/>
        </p:nvSpPr>
        <p:spPr>
          <a:xfrm>
            <a:off x="10389932" y="3267715"/>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626" name="7"/>
          <p:cNvSpPr/>
          <p:nvPr/>
        </p:nvSpPr>
        <p:spPr>
          <a:xfrm>
            <a:off x="8478278" y="3225996"/>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27"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628"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629"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30" name="3"/>
          <p:cNvSpPr/>
          <p:nvPr/>
        </p:nvSpPr>
        <p:spPr>
          <a:xfrm>
            <a:off x="6894597" y="7197537"/>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31"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32"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33"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34"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35"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636"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37"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38"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639"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640"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641" name="3"/>
          <p:cNvSpPr/>
          <p:nvPr/>
        </p:nvSpPr>
        <p:spPr>
          <a:xfrm>
            <a:off x="6242966" y="4485175"/>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42"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43" name="7"/>
          <p:cNvSpPr/>
          <p:nvPr/>
        </p:nvSpPr>
        <p:spPr>
          <a:xfrm>
            <a:off x="6216366" y="8534837"/>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44"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645"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4">
                              <a:hueOff val="102361"/>
                              <a:satOff val="14118"/>
                              <a:lumOff val="10675"/>
                            </a:schemeClr>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646"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647"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648" name="Arrow"/>
          <p:cNvSpPr/>
          <p:nvPr/>
        </p:nvSpPr>
        <p:spPr>
          <a:xfrm>
            <a:off x="692779" y="7191093"/>
            <a:ext cx="755382" cy="393767"/>
          </a:xfrm>
          <a:prstGeom prst="rightArrow">
            <a:avLst>
              <a:gd name="adj1" fmla="val 32000"/>
              <a:gd name="adj2" fmla="val 122774"/>
            </a:avLst>
          </a:prstGeom>
          <a:blipFill>
            <a:blip r:embed="rId11"/>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2"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53"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54"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55" name="3"/>
          <p:cNvSpPr/>
          <p:nvPr/>
        </p:nvSpPr>
        <p:spPr>
          <a:xfrm>
            <a:off x="6922833" y="3200271"/>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56"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57"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58"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59"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60" name="2"/>
          <p:cNvSpPr/>
          <p:nvPr/>
        </p:nvSpPr>
        <p:spPr>
          <a:xfrm>
            <a:off x="11945377" y="3293439"/>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61"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62"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63" name="13"/>
          <p:cNvSpPr/>
          <p:nvPr/>
        </p:nvSpPr>
        <p:spPr>
          <a:xfrm>
            <a:off x="10389932" y="3267715"/>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664" name="7"/>
          <p:cNvSpPr/>
          <p:nvPr/>
        </p:nvSpPr>
        <p:spPr>
          <a:xfrm>
            <a:off x="8478278" y="3225996"/>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65"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666"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667"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68" name="3"/>
          <p:cNvSpPr/>
          <p:nvPr/>
        </p:nvSpPr>
        <p:spPr>
          <a:xfrm>
            <a:off x="6894597" y="7197537"/>
            <a:ext cx="862955"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69"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70"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71"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72"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73"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674"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75"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76"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677"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678"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679" name="11"/>
          <p:cNvSpPr/>
          <p:nvPr/>
        </p:nvSpPr>
        <p:spPr>
          <a:xfrm>
            <a:off x="6242966" y="4485175"/>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680"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81" name="7"/>
          <p:cNvSpPr/>
          <p:nvPr/>
        </p:nvSpPr>
        <p:spPr>
          <a:xfrm>
            <a:off x="6216366" y="8534837"/>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82"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683"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4">
                              <a:hueOff val="102361"/>
                              <a:satOff val="14118"/>
                              <a:lumOff val="10675"/>
                            </a:schemeClr>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684"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685"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686" name="Arrow"/>
          <p:cNvSpPr/>
          <p:nvPr/>
        </p:nvSpPr>
        <p:spPr>
          <a:xfrm>
            <a:off x="692779" y="7191093"/>
            <a:ext cx="755382" cy="393767"/>
          </a:xfrm>
          <a:prstGeom prst="rightArrow">
            <a:avLst>
              <a:gd name="adj1" fmla="val 32000"/>
              <a:gd name="adj2" fmla="val 122774"/>
            </a:avLst>
          </a:prstGeom>
          <a:blipFill>
            <a:blip r:embed="rId11"/>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0"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91"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692"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93" name="3"/>
          <p:cNvSpPr/>
          <p:nvPr/>
        </p:nvSpPr>
        <p:spPr>
          <a:xfrm>
            <a:off x="6922833" y="3200271"/>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94"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95"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96"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97"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98" name="2"/>
          <p:cNvSpPr/>
          <p:nvPr/>
        </p:nvSpPr>
        <p:spPr>
          <a:xfrm>
            <a:off x="11945377" y="3293439"/>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99"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00"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01" name="13"/>
          <p:cNvSpPr/>
          <p:nvPr/>
        </p:nvSpPr>
        <p:spPr>
          <a:xfrm>
            <a:off x="10389932" y="3267715"/>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702" name="7"/>
          <p:cNvSpPr/>
          <p:nvPr/>
        </p:nvSpPr>
        <p:spPr>
          <a:xfrm>
            <a:off x="8478278" y="3225996"/>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03"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704"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705"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06" name="3"/>
          <p:cNvSpPr/>
          <p:nvPr/>
        </p:nvSpPr>
        <p:spPr>
          <a:xfrm>
            <a:off x="6894597" y="7197537"/>
            <a:ext cx="862955"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07"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08"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09"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10"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11"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712"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13"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14"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715"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716"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717" name="11"/>
          <p:cNvSpPr/>
          <p:nvPr/>
        </p:nvSpPr>
        <p:spPr>
          <a:xfrm>
            <a:off x="6242966" y="4485175"/>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718"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19" name="7"/>
          <p:cNvSpPr/>
          <p:nvPr/>
        </p:nvSpPr>
        <p:spPr>
          <a:xfrm>
            <a:off x="6216366" y="8534837"/>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20"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721"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722"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723"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724" name="Arrow"/>
          <p:cNvSpPr/>
          <p:nvPr/>
        </p:nvSpPr>
        <p:spPr>
          <a:xfrm>
            <a:off x="692779" y="7191093"/>
            <a:ext cx="755382" cy="393767"/>
          </a:xfrm>
          <a:prstGeom prst="rightArrow">
            <a:avLst>
              <a:gd name="adj1" fmla="val 32000"/>
              <a:gd name="adj2" fmla="val 122774"/>
            </a:avLst>
          </a:prstGeom>
          <a:blipFill>
            <a:blip r:embed="rId10"/>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8"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29" name="7"/>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30"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31" name="3"/>
          <p:cNvSpPr/>
          <p:nvPr/>
        </p:nvSpPr>
        <p:spPr>
          <a:xfrm>
            <a:off x="6922833" y="3200271"/>
            <a:ext cx="862954"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32"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3"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4"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5"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6" name="2"/>
          <p:cNvSpPr/>
          <p:nvPr/>
        </p:nvSpPr>
        <p:spPr>
          <a:xfrm>
            <a:off x="11945377" y="3293439"/>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37"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8"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9" name="13"/>
          <p:cNvSpPr/>
          <p:nvPr/>
        </p:nvSpPr>
        <p:spPr>
          <a:xfrm>
            <a:off x="10389932" y="3267715"/>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740" name="7"/>
          <p:cNvSpPr/>
          <p:nvPr/>
        </p:nvSpPr>
        <p:spPr>
          <a:xfrm>
            <a:off x="8478278" y="3225996"/>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41"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742" name="1"/>
          <p:cNvSpPr/>
          <p:nvPr/>
        </p:nvSpPr>
        <p:spPr>
          <a:xfrm>
            <a:off x="7634391" y="5912633"/>
            <a:ext cx="862954"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743"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44" name="3"/>
          <p:cNvSpPr/>
          <p:nvPr/>
        </p:nvSpPr>
        <p:spPr>
          <a:xfrm>
            <a:off x="6894597" y="7197537"/>
            <a:ext cx="862955" cy="862955"/>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45"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46"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47"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48"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49"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750"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51"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52"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753"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754"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755" name="11"/>
          <p:cNvSpPr/>
          <p:nvPr/>
        </p:nvSpPr>
        <p:spPr>
          <a:xfrm>
            <a:off x="6242966" y="4485175"/>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756"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57" name="7"/>
          <p:cNvSpPr/>
          <p:nvPr/>
        </p:nvSpPr>
        <p:spPr>
          <a:xfrm>
            <a:off x="6216366" y="8534837"/>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58"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759"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4">
                              <a:hueOff val="102361"/>
                              <a:satOff val="14118"/>
                              <a:lumOff val="10675"/>
                            </a:schemeClr>
                          </a:solidFill>
                        </a:rPr>
                        <a:t>1</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3</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760"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761"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762" name="Arrow"/>
          <p:cNvSpPr/>
          <p:nvPr/>
        </p:nvSpPr>
        <p:spPr>
          <a:xfrm>
            <a:off x="692779" y="7191093"/>
            <a:ext cx="755382" cy="393767"/>
          </a:xfrm>
          <a:prstGeom prst="rightArrow">
            <a:avLst>
              <a:gd name="adj1" fmla="val 32000"/>
              <a:gd name="adj2" fmla="val 122774"/>
            </a:avLst>
          </a:prstGeom>
          <a:blipFill>
            <a:blip r:embed="rId11"/>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344" name="4"/>
          <p:cNvSpPr/>
          <p:nvPr/>
        </p:nvSpPr>
        <p:spPr>
          <a:xfrm>
            <a:off x="514492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45" name="8"/>
          <p:cNvSpPr/>
          <p:nvPr/>
        </p:nvSpPr>
        <p:spPr>
          <a:xfrm>
            <a:off x="7509340"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46"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47" name="14"/>
          <p:cNvSpPr/>
          <p:nvPr/>
        </p:nvSpPr>
        <p:spPr>
          <a:xfrm>
            <a:off x="9871743"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48"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49"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350"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351"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52"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53"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354" name="Arrow"/>
          <p:cNvSpPr/>
          <p:nvPr/>
        </p:nvSpPr>
        <p:spPr>
          <a:xfrm>
            <a:off x="736982" y="7359650"/>
            <a:ext cx="1097823" cy="328547"/>
          </a:xfrm>
          <a:prstGeom prst="rightArrow">
            <a:avLst>
              <a:gd name="adj1" fmla="val 32000"/>
              <a:gd name="adj2" fmla="val 152018"/>
            </a:avLst>
          </a:prstGeom>
          <a:blipFill>
            <a:blip r:embed="rId2"/>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55" name="5"/>
          <p:cNvSpPr/>
          <p:nvPr/>
        </p:nvSpPr>
        <p:spPr>
          <a:xfrm>
            <a:off x="6328138"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56" name="9"/>
          <p:cNvSpPr/>
          <p:nvPr/>
        </p:nvSpPr>
        <p:spPr>
          <a:xfrm>
            <a:off x="8690541"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6"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67" name="3"/>
          <p:cNvSpPr/>
          <p:nvPr/>
        </p:nvSpPr>
        <p:spPr>
          <a:xfrm>
            <a:off x="7662626" y="1915367"/>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68"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69"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70"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71"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72"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73"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74"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75"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76"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77"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778"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79"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780" name="1"/>
          <p:cNvSpPr/>
          <p:nvPr/>
        </p:nvSpPr>
        <p:spPr>
          <a:xfrm>
            <a:off x="7634391" y="5912633"/>
            <a:ext cx="862954"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781"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82" name="3"/>
          <p:cNvSpPr/>
          <p:nvPr/>
        </p:nvSpPr>
        <p:spPr>
          <a:xfrm>
            <a:off x="6894597" y="7197537"/>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783"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84"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85"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86"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87"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788"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89"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90"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791"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792"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793" name="11"/>
          <p:cNvSpPr/>
          <p:nvPr/>
        </p:nvSpPr>
        <p:spPr>
          <a:xfrm>
            <a:off x="6242966" y="4485175"/>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794"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95" name="7"/>
          <p:cNvSpPr/>
          <p:nvPr/>
        </p:nvSpPr>
        <p:spPr>
          <a:xfrm>
            <a:off x="6216366" y="8534837"/>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96"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797"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4">
                              <a:hueOff val="102361"/>
                              <a:satOff val="14118"/>
                              <a:lumOff val="10675"/>
                            </a:schemeClr>
                          </a:solidFill>
                        </a:rP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798"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799"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800" name="Arrow"/>
          <p:cNvSpPr/>
          <p:nvPr/>
        </p:nvSpPr>
        <p:spPr>
          <a:xfrm>
            <a:off x="692779" y="7191093"/>
            <a:ext cx="755382" cy="393767"/>
          </a:xfrm>
          <a:prstGeom prst="rightArrow">
            <a:avLst>
              <a:gd name="adj1" fmla="val 32000"/>
              <a:gd name="adj2" fmla="val 122774"/>
            </a:avLst>
          </a:prstGeom>
          <a:blipFill>
            <a:blip r:embed="rId10"/>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2"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03" name="3"/>
          <p:cNvSpPr/>
          <p:nvPr/>
        </p:nvSpPr>
        <p:spPr>
          <a:xfrm>
            <a:off x="7662626" y="1915367"/>
            <a:ext cx="862955"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804"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05"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06"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07"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08"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09"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10"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11"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12"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13"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814"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15"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816" name="1"/>
          <p:cNvSpPr/>
          <p:nvPr/>
        </p:nvSpPr>
        <p:spPr>
          <a:xfrm>
            <a:off x="7634391" y="5912633"/>
            <a:ext cx="862954" cy="862954"/>
          </a:xfrm>
          <a:prstGeom prst="ellipse">
            <a:avLst/>
          </a:prstGeom>
          <a:gradFill>
            <a:gsLst>
              <a:gs pos="0">
                <a:srgbClr val="189B1A"/>
              </a:gs>
              <a:gs pos="100000">
                <a:srgbClr val="235D0B"/>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817"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18"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819"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0"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1"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2"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3"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824"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5"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6"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827"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828"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829" name="11"/>
          <p:cNvSpPr/>
          <p:nvPr/>
        </p:nvSpPr>
        <p:spPr>
          <a:xfrm>
            <a:off x="6242966" y="4485175"/>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30"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31" name="7"/>
          <p:cNvSpPr/>
          <p:nvPr/>
        </p:nvSpPr>
        <p:spPr>
          <a:xfrm>
            <a:off x="6216366" y="8534837"/>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latin typeface="Helvetica"/>
                <a:ea typeface="Helvetica"/>
                <a:cs typeface="Helvetica"/>
                <a:sym typeface="Helvetica"/>
              </a:defRPr>
            </a:lvl1pPr>
          </a:lstStyle>
          <a:p>
            <a:pPr/>
            <a:r>
              <a:t>7</a:t>
            </a:r>
          </a:p>
        </p:txBody>
      </p:sp>
      <p:sp>
        <p:nvSpPr>
          <p:cNvPr id="4832"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833"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chemeClr val="accent3">
                              <a:hueOff val="-499813"/>
                              <a:satOff val="-5228"/>
                              <a:lumOff val="24899"/>
                            </a:schemeClr>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834"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835"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chemeClr val="accent4">
                    <a:hueOff val="102361"/>
                    <a:satOff val="14118"/>
                    <a:lumOff val="10675"/>
                  </a:schemeClr>
                </a:solidFill>
              </a:defRPr>
            </a:pPr>
            <a:r>
              <a:t>insert(3)</a:t>
            </a:r>
          </a:p>
          <a:p>
            <a:pPr algn="l">
              <a:defRPr sz="4200"/>
            </a:pPr>
            <a:r>
              <a:t>remove(2)</a:t>
            </a:r>
          </a:p>
          <a:p>
            <a:pPr algn="l">
              <a:defRPr sz="4200"/>
            </a:pPr>
            <a:r>
              <a:t>poll()</a:t>
            </a:r>
          </a:p>
        </p:txBody>
      </p:sp>
      <p:sp>
        <p:nvSpPr>
          <p:cNvPr id="4836" name="Arrow"/>
          <p:cNvSpPr/>
          <p:nvPr/>
        </p:nvSpPr>
        <p:spPr>
          <a:xfrm>
            <a:off x="692779" y="7191093"/>
            <a:ext cx="755382"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8" name="2"/>
          <p:cNvSpPr/>
          <p:nvPr/>
        </p:nvSpPr>
        <p:spPr>
          <a:xfrm>
            <a:off x="9405870" y="661078"/>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39" name="3"/>
          <p:cNvSpPr/>
          <p:nvPr/>
        </p:nvSpPr>
        <p:spPr>
          <a:xfrm>
            <a:off x="7662626" y="1915367"/>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840" name="2"/>
          <p:cNvSpPr/>
          <p:nvPr/>
        </p:nvSpPr>
        <p:spPr>
          <a:xfrm>
            <a:off x="11037809" y="1877084"/>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41" name="7"/>
          <p:cNvSpPr/>
          <p:nvPr/>
        </p:nvSpPr>
        <p:spPr>
          <a:xfrm>
            <a:off x="6922833" y="3200271"/>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42"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3"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4"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5"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6" name="2"/>
          <p:cNvSpPr/>
          <p:nvPr/>
        </p:nvSpPr>
        <p:spPr>
          <a:xfrm>
            <a:off x="11945377" y="329343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47"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8"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9" name="13"/>
          <p:cNvSpPr/>
          <p:nvPr/>
        </p:nvSpPr>
        <p:spPr>
          <a:xfrm>
            <a:off x="10389932" y="3267715"/>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850" name="7"/>
          <p:cNvSpPr/>
          <p:nvPr/>
        </p:nvSpPr>
        <p:spPr>
          <a:xfrm>
            <a:off x="8478278" y="3225996"/>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51"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852"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853"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54"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855"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56"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57"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58"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59"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860"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61"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62"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863"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864"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865" name="11"/>
          <p:cNvSpPr/>
          <p:nvPr/>
        </p:nvSpPr>
        <p:spPr>
          <a:xfrm>
            <a:off x="6242966" y="4485175"/>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66"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67" name="7"/>
          <p:cNvSpPr/>
          <p:nvPr/>
        </p:nvSpPr>
        <p:spPr>
          <a:xfrm>
            <a:off x="6216366" y="8534837"/>
            <a:ext cx="862954"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latin typeface="Helvetica"/>
                <a:ea typeface="Helvetica"/>
                <a:cs typeface="Helvetica"/>
                <a:sym typeface="Helvetica"/>
              </a:defRPr>
            </a:lvl1pPr>
          </a:lstStyle>
          <a:p>
            <a:pPr/>
            <a:r>
              <a:t>7</a:t>
            </a:r>
          </a:p>
        </p:txBody>
      </p:sp>
      <p:sp>
        <p:nvSpPr>
          <p:cNvPr id="4868"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869"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870"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871"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pPr>
            <a:r>
              <a:t>poll()</a:t>
            </a:r>
          </a:p>
        </p:txBody>
      </p:sp>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5"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76"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877" name="2"/>
          <p:cNvSpPr/>
          <p:nvPr/>
        </p:nvSpPr>
        <p:spPr>
          <a:xfrm>
            <a:off x="11037809" y="1877084"/>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78" name="7"/>
          <p:cNvSpPr/>
          <p:nvPr/>
        </p:nvSpPr>
        <p:spPr>
          <a:xfrm>
            <a:off x="6922833" y="3200271"/>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79"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0"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1"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2"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3" name="2"/>
          <p:cNvSpPr/>
          <p:nvPr/>
        </p:nvSpPr>
        <p:spPr>
          <a:xfrm>
            <a:off x="11945377" y="3293439"/>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84"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5"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6" name="13"/>
          <p:cNvSpPr/>
          <p:nvPr/>
        </p:nvSpPr>
        <p:spPr>
          <a:xfrm>
            <a:off x="10389932" y="3267715"/>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887" name="7"/>
          <p:cNvSpPr/>
          <p:nvPr/>
        </p:nvSpPr>
        <p:spPr>
          <a:xfrm>
            <a:off x="8478278" y="3225996"/>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888" name="0"/>
          <p:cNvSpPr/>
          <p:nvPr/>
        </p:nvSpPr>
        <p:spPr>
          <a:xfrm>
            <a:off x="9377634" y="4658345"/>
            <a:ext cx="862955"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889"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890"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891"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892"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93"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94"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95"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96"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897"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98"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99"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900"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901"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902" name="11"/>
          <p:cNvSpPr/>
          <p:nvPr/>
        </p:nvSpPr>
        <p:spPr>
          <a:xfrm>
            <a:off x="6242966" y="4485175"/>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903"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04" name="7"/>
          <p:cNvSpPr/>
          <p:nvPr/>
        </p:nvSpPr>
        <p:spPr>
          <a:xfrm>
            <a:off x="6216366" y="8534837"/>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05"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906"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5">
                              <a:hueOff val="101205"/>
                              <a:satOff val="-13598"/>
                              <a:lumOff val="23877"/>
                            </a:schemeClr>
                          </a:solidFill>
                        </a:rPr>
                        <a:t>0</a:t>
                      </a:r>
                      <a:r>
                        <a:t>,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7</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907"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908"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4909" name="Arrow"/>
          <p:cNvSpPr/>
          <p:nvPr/>
        </p:nvSpPr>
        <p:spPr>
          <a:xfrm>
            <a:off x="739077" y="7832564"/>
            <a:ext cx="755383" cy="393767"/>
          </a:xfrm>
          <a:prstGeom prst="rightArrow">
            <a:avLst>
              <a:gd name="adj1" fmla="val 32000"/>
              <a:gd name="adj2" fmla="val 122774"/>
            </a:avLst>
          </a:prstGeom>
          <a:blipFill>
            <a:blip r:embed="rId10"/>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1" name="11"/>
          <p:cNvSpPr/>
          <p:nvPr/>
        </p:nvSpPr>
        <p:spPr>
          <a:xfrm>
            <a:off x="9405870" y="661078"/>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912" name="3"/>
          <p:cNvSpPr/>
          <p:nvPr/>
        </p:nvSpPr>
        <p:spPr>
          <a:xfrm>
            <a:off x="7662626" y="191536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13"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14"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15"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16"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17"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18"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19"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20"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21"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22"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923"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24" name="0"/>
          <p:cNvSpPr/>
          <p:nvPr/>
        </p:nvSpPr>
        <p:spPr>
          <a:xfrm>
            <a:off x="9377634" y="465834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925"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926"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27"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28"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29"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30"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31"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32"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933"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34"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35"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936"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937"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sp>
        <p:nvSpPr>
          <p:cNvPr id="4938" name="2"/>
          <p:cNvSpPr/>
          <p:nvPr/>
        </p:nvSpPr>
        <p:spPr>
          <a:xfrm>
            <a:off x="6242966" y="4485175"/>
            <a:ext cx="862954"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39" name="Line"/>
          <p:cNvSpPr/>
          <p:nvPr/>
        </p:nvSpPr>
        <p:spPr>
          <a:xfrm flipV="1">
            <a:off x="6865678" y="403118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40" name="7"/>
          <p:cNvSpPr/>
          <p:nvPr/>
        </p:nvSpPr>
        <p:spPr>
          <a:xfrm>
            <a:off x="6216366" y="8534837"/>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41" name="Line"/>
          <p:cNvSpPr/>
          <p:nvPr/>
        </p:nvSpPr>
        <p:spPr>
          <a:xfrm flipV="1">
            <a:off x="6862810" y="8075915"/>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graphicFrame>
        <p:nvGraphicFramePr>
          <p:cNvPr id="4942"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5">
                              <a:hueOff val="101205"/>
                              <a:satOff val="-13598"/>
                              <a:lumOff val="23877"/>
                            </a:schemeClr>
                          </a:solidFill>
                        </a:rPr>
                        <a:t>7</a:t>
                      </a:r>
                      <a:r>
                        <a:t>, 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943"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944"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4945" name="Arrow"/>
          <p:cNvSpPr/>
          <p:nvPr/>
        </p:nvSpPr>
        <p:spPr>
          <a:xfrm>
            <a:off x="739077" y="7832564"/>
            <a:ext cx="755383" cy="393767"/>
          </a:xfrm>
          <a:prstGeom prst="rightArrow">
            <a:avLst>
              <a:gd name="adj1" fmla="val 32000"/>
              <a:gd name="adj2" fmla="val 122774"/>
            </a:avLst>
          </a:prstGeom>
          <a:blipFill>
            <a:blip r:embed="rId10"/>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7" name="11"/>
          <p:cNvSpPr/>
          <p:nvPr/>
        </p:nvSpPr>
        <p:spPr>
          <a:xfrm>
            <a:off x="9405870" y="661078"/>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948" name="3"/>
          <p:cNvSpPr/>
          <p:nvPr/>
        </p:nvSpPr>
        <p:spPr>
          <a:xfrm>
            <a:off x="7662626" y="191536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49"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50"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51"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52"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53"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54"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55"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56"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57"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58"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959"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60" name="0"/>
          <p:cNvSpPr/>
          <p:nvPr/>
        </p:nvSpPr>
        <p:spPr>
          <a:xfrm>
            <a:off x="9377634" y="465834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961"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962"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63"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64"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65"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66"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67"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68"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969"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70"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71"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4972"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4973"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4974"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2, 6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4975"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4976"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4977" name="Arrow"/>
          <p:cNvSpPr/>
          <p:nvPr/>
        </p:nvSpPr>
        <p:spPr>
          <a:xfrm>
            <a:off x="739077" y="7832564"/>
            <a:ext cx="755383" cy="393767"/>
          </a:xfrm>
          <a:prstGeom prst="rightArrow">
            <a:avLst>
              <a:gd name="adj1" fmla="val 32000"/>
              <a:gd name="adj2" fmla="val 122774"/>
            </a:avLst>
          </a:prstGeom>
          <a:blipFill>
            <a:blip r:embed="rId8"/>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9" name="11"/>
          <p:cNvSpPr/>
          <p:nvPr/>
        </p:nvSpPr>
        <p:spPr>
          <a:xfrm>
            <a:off x="9405870" y="661078"/>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980" name="3"/>
          <p:cNvSpPr/>
          <p:nvPr/>
        </p:nvSpPr>
        <p:spPr>
          <a:xfrm>
            <a:off x="7662626" y="191536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81"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82"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83"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84"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85"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86"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87"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88"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89"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90"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4991"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992" name="0"/>
          <p:cNvSpPr/>
          <p:nvPr/>
        </p:nvSpPr>
        <p:spPr>
          <a:xfrm>
            <a:off x="9377634" y="465834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993"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994" name="2"/>
          <p:cNvSpPr/>
          <p:nvPr/>
        </p:nvSpPr>
        <p:spPr>
          <a:xfrm>
            <a:off x="11009574" y="5874351"/>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95"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996"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97"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98"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99"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00"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001"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02"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03"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004"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005"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006"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4">
                              <a:hueOff val="102361"/>
                              <a:satOff val="14118"/>
                              <a:lumOff val="10675"/>
                            </a:schemeClr>
                          </a:solidFill>
                        </a:rPr>
                        <a:t>2</a:t>
                      </a:r>
                      <a:r>
                        <a:t>,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007"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008"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5009" name="Arrow"/>
          <p:cNvSpPr/>
          <p:nvPr/>
        </p:nvSpPr>
        <p:spPr>
          <a:xfrm>
            <a:off x="739077" y="7832564"/>
            <a:ext cx="755383"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1"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12"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13" name="11"/>
          <p:cNvSpPr/>
          <p:nvPr/>
        </p:nvSpPr>
        <p:spPr>
          <a:xfrm>
            <a:off x="11037809" y="1877084"/>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014"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15"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16"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17"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18"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19"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20"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21"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22"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023"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24" name="0"/>
          <p:cNvSpPr/>
          <p:nvPr/>
        </p:nvSpPr>
        <p:spPr>
          <a:xfrm>
            <a:off x="9377634" y="4658345"/>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5025"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026" name="2"/>
          <p:cNvSpPr/>
          <p:nvPr/>
        </p:nvSpPr>
        <p:spPr>
          <a:xfrm>
            <a:off x="11009574" y="587435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27"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28"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29"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30"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31"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32"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033"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34"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35"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036"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037"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038"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4">
                              <a:hueOff val="102361"/>
                              <a:satOff val="14118"/>
                              <a:lumOff val="10675"/>
                            </a:schemeClr>
                          </a:solidFill>
                        </a:rPr>
                        <a:t>0</a:t>
                      </a:r>
                      <a:r>
                        <a:t>,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039"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040"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5041" name="Arrow"/>
          <p:cNvSpPr/>
          <p:nvPr/>
        </p:nvSpPr>
        <p:spPr>
          <a:xfrm>
            <a:off x="739077" y="7832564"/>
            <a:ext cx="755383"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3"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44"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45" name="11"/>
          <p:cNvSpPr/>
          <p:nvPr/>
        </p:nvSpPr>
        <p:spPr>
          <a:xfrm>
            <a:off x="11037809" y="1877084"/>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046"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47"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48"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49"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50"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51"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52"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53"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54"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055"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56"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057"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058" name="2"/>
          <p:cNvSpPr/>
          <p:nvPr/>
        </p:nvSpPr>
        <p:spPr>
          <a:xfrm>
            <a:off x="11009574" y="587435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59"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60"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1"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2"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3"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4"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065"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6"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7"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068"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069"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070"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0</a:t>
                      </a:r>
                      <a:r>
                        <a:t>, 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071"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072"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5073" name="Arrow"/>
          <p:cNvSpPr/>
          <p:nvPr/>
        </p:nvSpPr>
        <p:spPr>
          <a:xfrm>
            <a:off x="739077" y="7832564"/>
            <a:ext cx="755383" cy="393767"/>
          </a:xfrm>
          <a:prstGeom prst="rightArrow">
            <a:avLst>
              <a:gd name="adj1" fmla="val 32000"/>
              <a:gd name="adj2" fmla="val 122774"/>
            </a:avLst>
          </a:prstGeom>
          <a:blipFill>
            <a:blip r:embed="rId8"/>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5"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76"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77" name="11"/>
          <p:cNvSpPr/>
          <p:nvPr/>
        </p:nvSpPr>
        <p:spPr>
          <a:xfrm>
            <a:off x="11037809" y="1877084"/>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078"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79"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80"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81"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82"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83"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84"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85"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86"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087"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088"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089"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090" name="2"/>
          <p:cNvSpPr/>
          <p:nvPr/>
        </p:nvSpPr>
        <p:spPr>
          <a:xfrm>
            <a:off x="11009574" y="587435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91"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92"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93"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94"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95"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96" name="6"/>
          <p:cNvSpPr/>
          <p:nvPr/>
        </p:nvSpPr>
        <p:spPr>
          <a:xfrm>
            <a:off x="11917142" y="7290705"/>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097"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98"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99"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100"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101"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102"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0</a:t>
                      </a:r>
                      <a:r>
                        <a:t>, </a:t>
                      </a:r>
                      <a:r>
                        <a:rPr>
                          <a:solidFill>
                            <a:schemeClr val="accent4">
                              <a:hueOff val="102361"/>
                              <a:satOff val="14118"/>
                              <a:lumOff val="10675"/>
                            </a:schemeClr>
                          </a:solidFill>
                        </a:rPr>
                        <a:t>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103"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104"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5105" name="Arrow"/>
          <p:cNvSpPr/>
          <p:nvPr/>
        </p:nvSpPr>
        <p:spPr>
          <a:xfrm>
            <a:off x="739077" y="7832564"/>
            <a:ext cx="755383"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Outline"/>
          <p:cNvSpPr txBox="1"/>
          <p:nvPr>
            <p:ph type="title"/>
          </p:nvPr>
        </p:nvSpPr>
        <p:spPr>
          <a:xfrm>
            <a:off x="952500" y="-374252"/>
            <a:ext cx="11099800" cy="2159001"/>
          </a:xfrm>
          <a:prstGeom prst="rect">
            <a:avLst/>
          </a:prstGeom>
        </p:spPr>
        <p:txBody>
          <a:bodyPr/>
          <a:lstStyle>
            <a:lvl1pPr>
              <a:defRPr b="1"/>
            </a:lvl1pPr>
          </a:lstStyle>
          <a:p>
            <a:pPr/>
            <a:r>
              <a:t>Outline</a:t>
            </a:r>
          </a:p>
        </p:txBody>
      </p:sp>
      <p:sp>
        <p:nvSpPr>
          <p:cNvPr id="125" name="Discussion &amp; Examples of PQs…"/>
          <p:cNvSpPr txBox="1"/>
          <p:nvPr>
            <p:ph type="body" idx="1"/>
          </p:nvPr>
        </p:nvSpPr>
        <p:spPr>
          <a:xfrm>
            <a:off x="1123221" y="1312886"/>
            <a:ext cx="10758358" cy="8319025"/>
          </a:xfrm>
          <a:prstGeom prst="rect">
            <a:avLst/>
          </a:prstGeom>
        </p:spPr>
        <p:txBody>
          <a:bodyPr/>
          <a:lstStyle/>
          <a:p>
            <a:pPr marL="231139" indent="-231139" defTabSz="303783">
              <a:spcBef>
                <a:spcPts val="2000"/>
              </a:spcBef>
              <a:defRPr sz="3016"/>
            </a:pPr>
            <a:r>
              <a:t>Discussion &amp; Examples of </a:t>
            </a:r>
            <a:r>
              <a:t>PQs</a:t>
            </a:r>
            <a:r>
              <a:rPr>
                <a:solidFill>
                  <a:schemeClr val="accent4"/>
                </a:solidFill>
              </a:rPr>
              <a:t> </a:t>
            </a:r>
            <a:endParaRPr>
              <a:solidFill>
                <a:schemeClr val="accent4"/>
              </a:solidFill>
            </a:endParaRPr>
          </a:p>
          <a:p>
            <a:pPr lvl="1" marL="462279" indent="-231139" defTabSz="303783">
              <a:spcBef>
                <a:spcPts val="2000"/>
              </a:spcBef>
              <a:defRPr sz="3016"/>
            </a:pPr>
            <a:r>
              <a:t>What is a PQ?</a:t>
            </a:r>
          </a:p>
          <a:p>
            <a:pPr lvl="1" marL="462279" indent="-231139" defTabSz="303783">
              <a:spcBef>
                <a:spcPts val="2000"/>
              </a:spcBef>
              <a:defRPr sz="3016"/>
            </a:pPr>
            <a:r>
              <a:t>What is a heap?</a:t>
            </a:r>
          </a:p>
          <a:p>
            <a:pPr lvl="1" marL="462279" indent="-231139" defTabSz="303783">
              <a:spcBef>
                <a:spcPts val="2000"/>
              </a:spcBef>
              <a:defRPr sz="3016"/>
            </a:pPr>
            <a:r>
              <a:t>When and where is a PQ used?</a:t>
            </a:r>
          </a:p>
          <a:p>
            <a:pPr lvl="1" marL="462279" indent="-231139" defTabSz="303783">
              <a:spcBef>
                <a:spcPts val="2000"/>
              </a:spcBef>
              <a:defRPr sz="3016"/>
            </a:pPr>
            <a:r>
              <a:t>How to turn a Min PQ into a Max PQ</a:t>
            </a:r>
          </a:p>
          <a:p>
            <a:pPr lvl="1" marL="462279" indent="-231139" defTabSz="303783">
              <a:spcBef>
                <a:spcPts val="2000"/>
              </a:spcBef>
              <a:defRPr sz="3016"/>
            </a:pPr>
            <a:r>
              <a:t>Complexity Analysis</a:t>
            </a:r>
          </a:p>
          <a:p>
            <a:pPr marL="231139" indent="-231139" defTabSz="303783">
              <a:spcBef>
                <a:spcPts val="2000"/>
              </a:spcBef>
              <a:defRPr sz="3016"/>
            </a:pPr>
            <a:r>
              <a:t>Binary heap PQ Implementation Details</a:t>
            </a:r>
          </a:p>
          <a:p>
            <a:pPr lvl="1" marL="462279" indent="-231139" defTabSz="303783">
              <a:spcBef>
                <a:spcPts val="2000"/>
              </a:spcBef>
              <a:defRPr sz="3016"/>
            </a:pPr>
            <a:r>
              <a:t>Heap sinking and swimming (also called sift down &amp; sift up or bubble up &amp; bubble down)</a:t>
            </a:r>
          </a:p>
          <a:p>
            <a:pPr lvl="1" marL="462279" indent="-231139" defTabSz="303783">
              <a:spcBef>
                <a:spcPts val="2000"/>
              </a:spcBef>
              <a:defRPr sz="3016"/>
            </a:pPr>
            <a:r>
              <a:t>Adding elements to PQ</a:t>
            </a:r>
          </a:p>
          <a:p>
            <a:pPr lvl="1" marL="462279" indent="-231139" defTabSz="303783">
              <a:spcBef>
                <a:spcPts val="2000"/>
              </a:spcBef>
              <a:defRPr sz="3016"/>
            </a:pPr>
            <a:r>
              <a:t>Removing (polling) elements from PQ</a:t>
            </a:r>
          </a:p>
          <a:p>
            <a:pPr marL="231139" indent="-231139" defTabSz="303783">
              <a:spcBef>
                <a:spcPts val="2000"/>
              </a:spcBef>
              <a:defRPr sz="3016"/>
            </a:pPr>
            <a:r>
              <a:t>Code Implementation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359" name="4"/>
          <p:cNvSpPr/>
          <p:nvPr/>
        </p:nvSpPr>
        <p:spPr>
          <a:xfrm>
            <a:off x="514492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60" name="8"/>
          <p:cNvSpPr/>
          <p:nvPr/>
        </p:nvSpPr>
        <p:spPr>
          <a:xfrm>
            <a:off x="7509340"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61"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362" name="14"/>
          <p:cNvSpPr/>
          <p:nvPr/>
        </p:nvSpPr>
        <p:spPr>
          <a:xfrm>
            <a:off x="9871743"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363" name="3"/>
          <p:cNvSpPr/>
          <p:nvPr/>
        </p:nvSpPr>
        <p:spPr>
          <a:xfrm>
            <a:off x="2778488"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64" name="22"/>
          <p:cNvSpPr/>
          <p:nvPr/>
        </p:nvSpPr>
        <p:spPr>
          <a:xfrm>
            <a:off x="11058990"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365"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366"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67" name="4"/>
          <p:cNvSpPr/>
          <p:nvPr/>
        </p:nvSpPr>
        <p:spPr>
          <a:xfrm>
            <a:off x="396170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68"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defRPr>
                <a:solidFill>
                  <a:schemeClr val="accent4">
                    <a:hueOff val="102361"/>
                    <a:satOff val="14118"/>
                    <a:lumOff val="10675"/>
                  </a:schemeClr>
                </a:solidFill>
              </a:defRPr>
            </a:pPr>
            <a:r>
              <a:t>poll rest</a:t>
            </a:r>
          </a:p>
        </p:txBody>
      </p:sp>
      <p:sp>
        <p:nvSpPr>
          <p:cNvPr id="369" name="Arrow"/>
          <p:cNvSpPr/>
          <p:nvPr/>
        </p:nvSpPr>
        <p:spPr>
          <a:xfrm>
            <a:off x="736982" y="73596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370" name="5"/>
          <p:cNvSpPr/>
          <p:nvPr/>
        </p:nvSpPr>
        <p:spPr>
          <a:xfrm>
            <a:off x="6328138"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71" name="9"/>
          <p:cNvSpPr/>
          <p:nvPr/>
        </p:nvSpPr>
        <p:spPr>
          <a:xfrm>
            <a:off x="8690541"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7"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08"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109" name="2"/>
          <p:cNvSpPr/>
          <p:nvPr/>
        </p:nvSpPr>
        <p:spPr>
          <a:xfrm>
            <a:off x="11037809" y="1877084"/>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10" name="7"/>
          <p:cNvSpPr/>
          <p:nvPr/>
        </p:nvSpPr>
        <p:spPr>
          <a:xfrm>
            <a:off x="6922833" y="3200271"/>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111"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12"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13"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14"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15" name="11"/>
          <p:cNvSpPr/>
          <p:nvPr/>
        </p:nvSpPr>
        <p:spPr>
          <a:xfrm>
            <a:off x="11945377" y="329343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116"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17"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18"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119"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120"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121"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122" name="2"/>
          <p:cNvSpPr/>
          <p:nvPr/>
        </p:nvSpPr>
        <p:spPr>
          <a:xfrm>
            <a:off x="11009574" y="5874351"/>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23"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124"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25"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26"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27"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28" name="6"/>
          <p:cNvSpPr/>
          <p:nvPr/>
        </p:nvSpPr>
        <p:spPr>
          <a:xfrm>
            <a:off x="11917142" y="7290705"/>
            <a:ext cx="862954"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29"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30"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31"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132"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133"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134"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0</a:t>
                      </a:r>
                      <a:r>
                        <a:t>, </a:t>
                      </a:r>
                      <a:r>
                        <a:rPr>
                          <a:solidFill>
                            <a:schemeClr val="accent4">
                              <a:hueOff val="102361"/>
                              <a:satOff val="14118"/>
                              <a:lumOff val="10675"/>
                            </a:schemeClr>
                          </a:solidFill>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135"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136"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5137" name="Arrow"/>
          <p:cNvSpPr/>
          <p:nvPr/>
        </p:nvSpPr>
        <p:spPr>
          <a:xfrm>
            <a:off x="739077" y="7832564"/>
            <a:ext cx="755383"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9"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40"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141" name="2"/>
          <p:cNvSpPr/>
          <p:nvPr/>
        </p:nvSpPr>
        <p:spPr>
          <a:xfrm>
            <a:off x="11037809" y="1877084"/>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42" name="7"/>
          <p:cNvSpPr/>
          <p:nvPr/>
        </p:nvSpPr>
        <p:spPr>
          <a:xfrm>
            <a:off x="6922833" y="3200271"/>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143"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44"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45"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46"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47" name="11"/>
          <p:cNvSpPr/>
          <p:nvPr/>
        </p:nvSpPr>
        <p:spPr>
          <a:xfrm>
            <a:off x="11945377" y="329343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148"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49"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50"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151"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152"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153"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154"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55"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156"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57"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58"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59"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60" name="6"/>
          <p:cNvSpPr/>
          <p:nvPr/>
        </p:nvSpPr>
        <p:spPr>
          <a:xfrm>
            <a:off x="11917142" y="7290705"/>
            <a:ext cx="862954"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61"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62"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63"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164"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165"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166"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0</a:t>
                      </a:r>
                      <a:r>
                        <a:t>, </a:t>
                      </a:r>
                      <a: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167"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168"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solidFill>
                  <a:schemeClr val="accent4">
                    <a:hueOff val="102361"/>
                    <a:satOff val="14118"/>
                    <a:lumOff val="10675"/>
                  </a:schemeClr>
                </a:solidFill>
              </a:defRPr>
            </a:pPr>
            <a:r>
              <a:t>remove(2)</a:t>
            </a:r>
          </a:p>
          <a:p>
            <a:pPr algn="l">
              <a:defRPr sz="4200"/>
            </a:pPr>
            <a:r>
              <a:t>poll()</a:t>
            </a:r>
          </a:p>
        </p:txBody>
      </p:sp>
      <p:sp>
        <p:nvSpPr>
          <p:cNvPr id="5169" name="Arrow"/>
          <p:cNvSpPr/>
          <p:nvPr/>
        </p:nvSpPr>
        <p:spPr>
          <a:xfrm>
            <a:off x="739077" y="7832564"/>
            <a:ext cx="755383" cy="393767"/>
          </a:xfrm>
          <a:prstGeom prst="rightArrow">
            <a:avLst>
              <a:gd name="adj1" fmla="val 32000"/>
              <a:gd name="adj2" fmla="val 122774"/>
            </a:avLst>
          </a:prstGeom>
          <a:blipFill>
            <a:blip r:embed="rId8"/>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1"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72"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173" name="2"/>
          <p:cNvSpPr/>
          <p:nvPr/>
        </p:nvSpPr>
        <p:spPr>
          <a:xfrm>
            <a:off x="11037809" y="1877084"/>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74" name="7"/>
          <p:cNvSpPr/>
          <p:nvPr/>
        </p:nvSpPr>
        <p:spPr>
          <a:xfrm>
            <a:off x="6922833" y="3200271"/>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175"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76"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77"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78"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79" name="11"/>
          <p:cNvSpPr/>
          <p:nvPr/>
        </p:nvSpPr>
        <p:spPr>
          <a:xfrm>
            <a:off x="11945377" y="3293439"/>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180"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81"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82" name="13"/>
          <p:cNvSpPr/>
          <p:nvPr/>
        </p:nvSpPr>
        <p:spPr>
          <a:xfrm>
            <a:off x="10389932" y="3267715"/>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183" name="7"/>
          <p:cNvSpPr/>
          <p:nvPr/>
        </p:nvSpPr>
        <p:spPr>
          <a:xfrm>
            <a:off x="8478278" y="3225996"/>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184"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185"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186"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187"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188"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89"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90"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91"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92" name="6"/>
          <p:cNvSpPr/>
          <p:nvPr/>
        </p:nvSpPr>
        <p:spPr>
          <a:xfrm>
            <a:off x="11917142" y="7290705"/>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93"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94"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95"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196"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197"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198"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0</a:t>
                      </a:r>
                      <a:r>
                        <a:t>, </a:t>
                      </a:r>
                      <a: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199"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200"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pPr>
            <a:r>
              <a:t>poll()</a:t>
            </a:r>
          </a:p>
        </p:txBody>
      </p:sp>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2"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03"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04" name="2"/>
          <p:cNvSpPr/>
          <p:nvPr/>
        </p:nvSpPr>
        <p:spPr>
          <a:xfrm>
            <a:off x="11037809" y="1877084"/>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05" name="7"/>
          <p:cNvSpPr/>
          <p:nvPr/>
        </p:nvSpPr>
        <p:spPr>
          <a:xfrm>
            <a:off x="6922833" y="3200271"/>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06"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07"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08"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09"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10" name="11"/>
          <p:cNvSpPr/>
          <p:nvPr/>
        </p:nvSpPr>
        <p:spPr>
          <a:xfrm>
            <a:off x="11945377" y="3293439"/>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211"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12"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13"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214"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15" name="0"/>
          <p:cNvSpPr/>
          <p:nvPr/>
        </p:nvSpPr>
        <p:spPr>
          <a:xfrm>
            <a:off x="9377634" y="4658345"/>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5216"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217"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18"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19"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0"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1"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2"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3" name="6"/>
          <p:cNvSpPr/>
          <p:nvPr/>
        </p:nvSpPr>
        <p:spPr>
          <a:xfrm>
            <a:off x="11917142" y="7290705"/>
            <a:ext cx="862954"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224"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5"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6"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227"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228"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229"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5">
                              <a:hueOff val="101205"/>
                              <a:satOff val="-13598"/>
                              <a:lumOff val="23877"/>
                            </a:schemeClr>
                          </a:solidFill>
                        </a:rPr>
                        <a:t>0</a:t>
                      </a:r>
                      <a:r>
                        <a:t>, </a:t>
                      </a:r>
                      <a: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6</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230"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231"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solidFill>
                  <a:schemeClr val="accent4">
                    <a:hueOff val="102361"/>
                    <a:satOff val="14118"/>
                    <a:lumOff val="10675"/>
                  </a:schemeClr>
                </a:solidFill>
              </a:defRPr>
            </a:pPr>
            <a:r>
              <a:t>poll()</a:t>
            </a:r>
          </a:p>
        </p:txBody>
      </p:sp>
      <p:sp>
        <p:nvSpPr>
          <p:cNvPr id="5232" name="Arrow"/>
          <p:cNvSpPr/>
          <p:nvPr/>
        </p:nvSpPr>
        <p:spPr>
          <a:xfrm>
            <a:off x="692779" y="8542478"/>
            <a:ext cx="755382"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4" name="11"/>
          <p:cNvSpPr/>
          <p:nvPr/>
        </p:nvSpPr>
        <p:spPr>
          <a:xfrm>
            <a:off x="9405870" y="661078"/>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235" name="3"/>
          <p:cNvSpPr/>
          <p:nvPr/>
        </p:nvSpPr>
        <p:spPr>
          <a:xfrm>
            <a:off x="7662626" y="191536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36"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37"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38"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39"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40"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41"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42" name="2"/>
          <p:cNvSpPr/>
          <p:nvPr/>
        </p:nvSpPr>
        <p:spPr>
          <a:xfrm>
            <a:off x="11945377" y="3293439"/>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43"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44" name="Line"/>
          <p:cNvSpPr/>
          <p:nvPr/>
        </p:nvSpPr>
        <p:spPr>
          <a:xfrm flipH="1" flipV="1">
            <a:off x="11832112" y="2713147"/>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45"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246"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47" name="0"/>
          <p:cNvSpPr/>
          <p:nvPr/>
        </p:nvSpPr>
        <p:spPr>
          <a:xfrm>
            <a:off x="9377634" y="465834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5248"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249"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50"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51"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52"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53"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54"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55" name="6"/>
          <p:cNvSpPr/>
          <p:nvPr/>
        </p:nvSpPr>
        <p:spPr>
          <a:xfrm>
            <a:off x="11917142" y="7290705"/>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256"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57" name="Line"/>
          <p:cNvSpPr/>
          <p:nvPr/>
        </p:nvSpPr>
        <p:spPr>
          <a:xfrm flipH="1" flipV="1">
            <a:off x="11803876" y="6710413"/>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58"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259"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260"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261"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rPr>
                          <a:solidFill>
                            <a:schemeClr val="accent5">
                              <a:hueOff val="101205"/>
                              <a:satOff val="-13598"/>
                              <a:lumOff val="23877"/>
                            </a:schemeClr>
                          </a:solidFill>
                        </a:rPr>
                        <a:t>6</a:t>
                      </a:r>
                      <a:r>
                        <a:t>, </a:t>
                      </a:r>
                      <a: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262"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263"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solidFill>
                  <a:schemeClr val="accent4">
                    <a:hueOff val="102361"/>
                    <a:satOff val="14118"/>
                    <a:lumOff val="10675"/>
                  </a:schemeClr>
                </a:solidFill>
              </a:defRPr>
            </a:pPr>
            <a:r>
              <a:t>poll()</a:t>
            </a:r>
          </a:p>
        </p:txBody>
      </p:sp>
      <p:sp>
        <p:nvSpPr>
          <p:cNvPr id="5264" name="Arrow"/>
          <p:cNvSpPr/>
          <p:nvPr/>
        </p:nvSpPr>
        <p:spPr>
          <a:xfrm>
            <a:off x="692779" y="8542478"/>
            <a:ext cx="755382" cy="393767"/>
          </a:xfrm>
          <a:prstGeom prst="rightArrow">
            <a:avLst>
              <a:gd name="adj1" fmla="val 32000"/>
              <a:gd name="adj2" fmla="val 122774"/>
            </a:avLst>
          </a:prstGeom>
          <a:blipFill>
            <a:blip r:embed="rId9"/>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6" name="11"/>
          <p:cNvSpPr/>
          <p:nvPr/>
        </p:nvSpPr>
        <p:spPr>
          <a:xfrm>
            <a:off x="9405870" y="661078"/>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267" name="3"/>
          <p:cNvSpPr/>
          <p:nvPr/>
        </p:nvSpPr>
        <p:spPr>
          <a:xfrm>
            <a:off x="7662626" y="191536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68"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69"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70"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71"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72"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73"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74"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75" name="13"/>
          <p:cNvSpPr/>
          <p:nvPr/>
        </p:nvSpPr>
        <p:spPr>
          <a:xfrm>
            <a:off x="10389932" y="3267715"/>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276" name="7"/>
          <p:cNvSpPr/>
          <p:nvPr/>
        </p:nvSpPr>
        <p:spPr>
          <a:xfrm>
            <a:off x="8478278" y="3225996"/>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77" name="0"/>
          <p:cNvSpPr/>
          <p:nvPr/>
        </p:nvSpPr>
        <p:spPr>
          <a:xfrm>
            <a:off x="9377634" y="465834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5278"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279"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80"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81"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82"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83"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84"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85"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86"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287"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288"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289"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290"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291"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solidFill>
                  <a:schemeClr val="accent4">
                    <a:hueOff val="102361"/>
                    <a:satOff val="14118"/>
                    <a:lumOff val="10675"/>
                  </a:schemeClr>
                </a:solidFill>
              </a:defRPr>
            </a:pPr>
            <a:r>
              <a:t>poll()</a:t>
            </a:r>
          </a:p>
        </p:txBody>
      </p:sp>
      <p:sp>
        <p:nvSpPr>
          <p:cNvPr id="5292" name="Arrow"/>
          <p:cNvSpPr/>
          <p:nvPr/>
        </p:nvSpPr>
        <p:spPr>
          <a:xfrm>
            <a:off x="692779" y="8542478"/>
            <a:ext cx="755382" cy="393767"/>
          </a:xfrm>
          <a:prstGeom prst="rightArrow">
            <a:avLst>
              <a:gd name="adj1" fmla="val 32000"/>
              <a:gd name="adj2" fmla="val 122774"/>
            </a:avLst>
          </a:prstGeom>
          <a:blipFill>
            <a:blip r:embed="rId7"/>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4" name="11"/>
          <p:cNvSpPr/>
          <p:nvPr/>
        </p:nvSpPr>
        <p:spPr>
          <a:xfrm>
            <a:off x="9405870" y="661078"/>
            <a:ext cx="862954"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295" name="3"/>
          <p:cNvSpPr/>
          <p:nvPr/>
        </p:nvSpPr>
        <p:spPr>
          <a:xfrm>
            <a:off x="7662626" y="191536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296" name="2"/>
          <p:cNvSpPr/>
          <p:nvPr/>
        </p:nvSpPr>
        <p:spPr>
          <a:xfrm>
            <a:off x="11037809" y="187708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97"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298"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99"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00"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01"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02"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03" name="13"/>
          <p:cNvSpPr/>
          <p:nvPr/>
        </p:nvSpPr>
        <p:spPr>
          <a:xfrm>
            <a:off x="10389932" y="3267715"/>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304" name="7"/>
          <p:cNvSpPr/>
          <p:nvPr/>
        </p:nvSpPr>
        <p:spPr>
          <a:xfrm>
            <a:off x="8478278" y="3225996"/>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05" name="0"/>
          <p:cNvSpPr/>
          <p:nvPr/>
        </p:nvSpPr>
        <p:spPr>
          <a:xfrm>
            <a:off x="9377634" y="4658345"/>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5306"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307" name="2"/>
          <p:cNvSpPr/>
          <p:nvPr/>
        </p:nvSpPr>
        <p:spPr>
          <a:xfrm>
            <a:off x="11009574" y="5874351"/>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08"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09"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10"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11"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12"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13"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14"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315"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316"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317"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318"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319"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solidFill>
                  <a:schemeClr val="accent4">
                    <a:hueOff val="102361"/>
                    <a:satOff val="14118"/>
                    <a:lumOff val="10675"/>
                  </a:schemeClr>
                </a:solidFill>
              </a:defRPr>
            </a:pPr>
            <a:r>
              <a:t>poll()</a:t>
            </a:r>
          </a:p>
        </p:txBody>
      </p:sp>
      <p:sp>
        <p:nvSpPr>
          <p:cNvPr id="5320" name="Arrow"/>
          <p:cNvSpPr/>
          <p:nvPr/>
        </p:nvSpPr>
        <p:spPr>
          <a:xfrm>
            <a:off x="692779" y="8542478"/>
            <a:ext cx="755382" cy="393767"/>
          </a:xfrm>
          <a:prstGeom prst="rightArrow">
            <a:avLst>
              <a:gd name="adj1" fmla="val 32000"/>
              <a:gd name="adj2" fmla="val 122774"/>
            </a:avLst>
          </a:prstGeom>
          <a:blipFill>
            <a:blip r:embed="rId8"/>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2"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23"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24" name="11"/>
          <p:cNvSpPr/>
          <p:nvPr/>
        </p:nvSpPr>
        <p:spPr>
          <a:xfrm>
            <a:off x="11037809" y="1877084"/>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325"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26"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27"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28"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29"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30"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31" name="13"/>
          <p:cNvSpPr/>
          <p:nvPr/>
        </p:nvSpPr>
        <p:spPr>
          <a:xfrm>
            <a:off x="10389932" y="3267715"/>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332" name="7"/>
          <p:cNvSpPr/>
          <p:nvPr/>
        </p:nvSpPr>
        <p:spPr>
          <a:xfrm>
            <a:off x="8478278" y="3225996"/>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33" name="0"/>
          <p:cNvSpPr/>
          <p:nvPr/>
        </p:nvSpPr>
        <p:spPr>
          <a:xfrm>
            <a:off x="9377634" y="4658345"/>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5334"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335" name="2"/>
          <p:cNvSpPr/>
          <p:nvPr/>
        </p:nvSpPr>
        <p:spPr>
          <a:xfrm>
            <a:off x="11009574" y="587435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36"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37"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38"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39"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40"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41"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42"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343"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344"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345"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346"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347"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solidFill>
                  <a:schemeClr val="accent4">
                    <a:hueOff val="102361"/>
                    <a:satOff val="14118"/>
                    <a:lumOff val="10675"/>
                  </a:schemeClr>
                </a:solidFill>
              </a:defRPr>
            </a:pPr>
            <a:r>
              <a:t>poll()</a:t>
            </a:r>
          </a:p>
        </p:txBody>
      </p:sp>
      <p:sp>
        <p:nvSpPr>
          <p:cNvPr id="5348" name="Arrow"/>
          <p:cNvSpPr/>
          <p:nvPr/>
        </p:nvSpPr>
        <p:spPr>
          <a:xfrm>
            <a:off x="692779" y="8542478"/>
            <a:ext cx="755382" cy="393767"/>
          </a:xfrm>
          <a:prstGeom prst="rightArrow">
            <a:avLst>
              <a:gd name="adj1" fmla="val 32000"/>
              <a:gd name="adj2" fmla="val 122774"/>
            </a:avLst>
          </a:prstGeom>
          <a:blipFill>
            <a:blip r:embed="rId8"/>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0"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51"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52" name="11"/>
          <p:cNvSpPr/>
          <p:nvPr/>
        </p:nvSpPr>
        <p:spPr>
          <a:xfrm>
            <a:off x="11037809" y="1877084"/>
            <a:ext cx="862955" cy="862955"/>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353" name="7"/>
          <p:cNvSpPr/>
          <p:nvPr/>
        </p:nvSpPr>
        <p:spPr>
          <a:xfrm>
            <a:off x="6922833" y="320027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54"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55"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56"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57"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58"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59" name="13"/>
          <p:cNvSpPr/>
          <p:nvPr/>
        </p:nvSpPr>
        <p:spPr>
          <a:xfrm>
            <a:off x="10389932" y="3267715"/>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360" name="7"/>
          <p:cNvSpPr/>
          <p:nvPr/>
        </p:nvSpPr>
        <p:spPr>
          <a:xfrm>
            <a:off x="8478278" y="3225996"/>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61"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362"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363" name="2"/>
          <p:cNvSpPr/>
          <p:nvPr/>
        </p:nvSpPr>
        <p:spPr>
          <a:xfrm>
            <a:off x="11009574" y="5874351"/>
            <a:ext cx="862955" cy="862954"/>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64"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65"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66"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67"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68"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69"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70"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371"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372"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373"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chemeClr val="accent6">
                              <a:hueOff val="-241736"/>
                              <a:satOff val="29413"/>
                              <a:lumOff val="20727"/>
                            </a:schemeClr>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374"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375"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solidFill>
                  <a:schemeClr val="accent4">
                    <a:hueOff val="102361"/>
                    <a:satOff val="14118"/>
                    <a:lumOff val="10675"/>
                  </a:schemeClr>
                </a:solidFill>
              </a:defRPr>
            </a:pPr>
            <a:r>
              <a:t>poll()</a:t>
            </a:r>
          </a:p>
        </p:txBody>
      </p:sp>
      <p:sp>
        <p:nvSpPr>
          <p:cNvPr id="5376" name="Arrow"/>
          <p:cNvSpPr/>
          <p:nvPr/>
        </p:nvSpPr>
        <p:spPr>
          <a:xfrm>
            <a:off x="692779" y="8542478"/>
            <a:ext cx="755382" cy="393767"/>
          </a:xfrm>
          <a:prstGeom prst="rightArrow">
            <a:avLst>
              <a:gd name="adj1" fmla="val 32000"/>
              <a:gd name="adj2" fmla="val 122774"/>
            </a:avLst>
          </a:prstGeom>
          <a:blipFill>
            <a:blip r:embed="rId7"/>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8" name="2"/>
          <p:cNvSpPr/>
          <p:nvPr/>
        </p:nvSpPr>
        <p:spPr>
          <a:xfrm>
            <a:off x="9405870" y="661078"/>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79" name="3"/>
          <p:cNvSpPr/>
          <p:nvPr/>
        </p:nvSpPr>
        <p:spPr>
          <a:xfrm>
            <a:off x="7662626" y="191536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80" name="11"/>
          <p:cNvSpPr/>
          <p:nvPr/>
        </p:nvSpPr>
        <p:spPr>
          <a:xfrm>
            <a:off x="11037809" y="1877084"/>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5381" name="7"/>
          <p:cNvSpPr/>
          <p:nvPr/>
        </p:nvSpPr>
        <p:spPr>
          <a:xfrm>
            <a:off x="6922833" y="3200271"/>
            <a:ext cx="862954"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82" name="Line"/>
          <p:cNvSpPr/>
          <p:nvPr/>
        </p:nvSpPr>
        <p:spPr>
          <a:xfrm flipV="1">
            <a:off x="8412544" y="1339022"/>
            <a:ext cx="958174"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83" name="Line"/>
          <p:cNvSpPr/>
          <p:nvPr/>
        </p:nvSpPr>
        <p:spPr>
          <a:xfrm flipV="1">
            <a:off x="7569277" y="2741349"/>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84" name="Line"/>
          <p:cNvSpPr/>
          <p:nvPr/>
        </p:nvSpPr>
        <p:spPr>
          <a:xfrm flipH="1" flipV="1">
            <a:off x="8399590" y="2711808"/>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85" name="Line"/>
          <p:cNvSpPr/>
          <p:nvPr/>
        </p:nvSpPr>
        <p:spPr>
          <a:xfrm flipH="1" flipV="1">
            <a:off x="10305155" y="1319307"/>
            <a:ext cx="833752"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86" name="Line"/>
          <p:cNvSpPr/>
          <p:nvPr/>
        </p:nvSpPr>
        <p:spPr>
          <a:xfrm flipV="1">
            <a:off x="11036376" y="2742689"/>
            <a:ext cx="258459" cy="51894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87" name="13"/>
          <p:cNvSpPr/>
          <p:nvPr/>
        </p:nvSpPr>
        <p:spPr>
          <a:xfrm>
            <a:off x="10389932" y="32677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5388" name="7"/>
          <p:cNvSpPr/>
          <p:nvPr/>
        </p:nvSpPr>
        <p:spPr>
          <a:xfrm>
            <a:off x="8478278" y="3225996"/>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389" name="Instructions:"/>
          <p:cNvSpPr txBox="1"/>
          <p:nvPr/>
        </p:nvSpPr>
        <p:spPr>
          <a:xfrm>
            <a:off x="863908" y="6244330"/>
            <a:ext cx="4587238"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u="sng"/>
              <a:t>Instructions</a:t>
            </a:r>
            <a:r>
              <a:t>:</a:t>
            </a:r>
          </a:p>
        </p:txBody>
      </p:sp>
      <p:sp>
        <p:nvSpPr>
          <p:cNvPr id="5390" name="insert(3)…"/>
          <p:cNvSpPr txBox="1"/>
          <p:nvPr/>
        </p:nvSpPr>
        <p:spPr>
          <a:xfrm>
            <a:off x="1494707" y="7045197"/>
            <a:ext cx="3004506" cy="196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insert(3)</a:t>
            </a:r>
          </a:p>
          <a:p>
            <a:pPr algn="l">
              <a:defRPr sz="4200"/>
            </a:pPr>
            <a:r>
              <a:t>remove(2)</a:t>
            </a:r>
          </a:p>
          <a:p>
            <a:pPr algn="l">
              <a:defRPr sz="4200"/>
            </a:pPr>
            <a:r>
              <a:t>poll()</a:t>
            </a:r>
          </a:p>
        </p:txBody>
      </p:sp>
      <p:sp>
        <p:nvSpPr>
          <p:cNvPr id="5391" name="0"/>
          <p:cNvSpPr/>
          <p:nvPr/>
        </p:nvSpPr>
        <p:spPr>
          <a:xfrm>
            <a:off x="9377634" y="4658345"/>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000">
                <a:latin typeface="Helvetica"/>
                <a:ea typeface="Helvetica"/>
                <a:cs typeface="Helvetica"/>
                <a:sym typeface="Helvetica"/>
              </a:defRPr>
            </a:lvl1pPr>
          </a:lstStyle>
          <a:p>
            <a:pPr/>
            <a:r>
              <a:t>0</a:t>
            </a:r>
          </a:p>
        </p:txBody>
      </p:sp>
      <p:sp>
        <p:nvSpPr>
          <p:cNvPr id="5392" name="1"/>
          <p:cNvSpPr/>
          <p:nvPr/>
        </p:nvSpPr>
        <p:spPr>
          <a:xfrm>
            <a:off x="7634391" y="5912633"/>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393" name="2"/>
          <p:cNvSpPr/>
          <p:nvPr/>
        </p:nvSpPr>
        <p:spPr>
          <a:xfrm>
            <a:off x="11009574" y="587435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94" name="3"/>
          <p:cNvSpPr/>
          <p:nvPr/>
        </p:nvSpPr>
        <p:spPr>
          <a:xfrm>
            <a:off x="6894597" y="7197537"/>
            <a:ext cx="862955" cy="86295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395" name="Line"/>
          <p:cNvSpPr/>
          <p:nvPr/>
        </p:nvSpPr>
        <p:spPr>
          <a:xfrm flipV="1">
            <a:off x="8384309" y="5336289"/>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96" name="Line"/>
          <p:cNvSpPr/>
          <p:nvPr/>
        </p:nvSpPr>
        <p:spPr>
          <a:xfrm flipV="1">
            <a:off x="7541041" y="6738615"/>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97" name="Line"/>
          <p:cNvSpPr/>
          <p:nvPr/>
        </p:nvSpPr>
        <p:spPr>
          <a:xfrm flipH="1" flipV="1">
            <a:off x="8371355" y="6709074"/>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98" name="Line"/>
          <p:cNvSpPr/>
          <p:nvPr/>
        </p:nvSpPr>
        <p:spPr>
          <a:xfrm flipH="1" flipV="1">
            <a:off x="10276920" y="5316574"/>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99" name="Line"/>
          <p:cNvSpPr/>
          <p:nvPr/>
        </p:nvSpPr>
        <p:spPr>
          <a:xfrm flipV="1">
            <a:off x="11008141" y="6739954"/>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400" name="5"/>
          <p:cNvSpPr/>
          <p:nvPr/>
        </p:nvSpPr>
        <p:spPr>
          <a:xfrm>
            <a:off x="10361696" y="7264981"/>
            <a:ext cx="862955"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401" name="4"/>
          <p:cNvSpPr/>
          <p:nvPr/>
        </p:nvSpPr>
        <p:spPr>
          <a:xfrm>
            <a:off x="8450043" y="7223262"/>
            <a:ext cx="862954" cy="862954"/>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402" name="Index tree"/>
          <p:cNvSpPr txBox="1"/>
          <p:nvPr/>
        </p:nvSpPr>
        <p:spPr>
          <a:xfrm>
            <a:off x="8587633" y="6039127"/>
            <a:ext cx="233165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Index tree</a:t>
            </a:r>
          </a:p>
        </p:txBody>
      </p:sp>
      <p:graphicFrame>
        <p:nvGraphicFramePr>
          <p:cNvPr id="5403" name="Table"/>
          <p:cNvGraphicFramePr/>
          <p:nvPr/>
        </p:nvGraphicFramePr>
        <p:xfrm>
          <a:off x="678234" y="181484"/>
          <a:ext cx="4971286" cy="57752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79292"/>
                <a:gridCol w="2479292"/>
              </a:tblGrid>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Node Value</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Postion(s)</a:t>
                      </a:r>
                    </a:p>
                  </a:txBody>
                  <a:tcPr marL="50800" marR="50800" marT="50800" marB="50800" anchor="ctr" anchorCtr="0" horzOverflow="overflow">
                    <a:lnR w="12700">
                      <a:solidFill>
                        <a:srgbClr val="D6D6D6"/>
                      </a:solidFill>
                      <a:miter lim="400000"/>
                    </a:lnR>
                    <a:lnT w="12700">
                      <a:solidFill>
                        <a:srgbClr val="D6D6D6"/>
                      </a:solidFill>
                      <a:miter lim="400000"/>
                    </a:lnT>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0</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7</a:t>
                      </a:r>
                    </a:p>
                  </a:txBody>
                  <a:tcPr marL="50800" marR="50800" marT="50800" marB="50800" anchor="ctr" anchorCtr="0" horzOverflow="overflow">
                    <a:lnL w="12700">
                      <a:solidFill>
                        <a:srgbClr val="D6D6D6"/>
                      </a:solidFill>
                      <a:miter lim="400000"/>
                    </a:lnL>
                  </a:tcPr>
                </a:tc>
                <a:tc>
                  <a:txBody>
                    <a:bodyPr/>
                    <a:lstStyle/>
                    <a:p>
                      <a:pPr defTabSz="914400">
                        <a:defRPr b="1" sz="3300">
                          <a:latin typeface="Helvetica"/>
                          <a:ea typeface="Helvetica"/>
                          <a:cs typeface="Helvetica"/>
                          <a:sym typeface="Helvetica"/>
                        </a:defRPr>
                      </a:pPr>
                      <a:r>
                        <a:t>3</a:t>
                      </a:r>
                      <a:r>
                        <a:t>, 4</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11</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2</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13</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5</a:t>
                      </a:r>
                    </a:p>
                  </a:txBody>
                  <a:tcPr marL="50800" marR="50800" marT="50800" marB="50800" anchor="ctr" anchorCtr="0" horzOverflow="overflow">
                    <a:lnR w="12700">
                      <a:solidFill>
                        <a:srgbClr val="D6D6D6"/>
                      </a:solidFill>
                      <a:miter lim="400000"/>
                    </a:lnR>
                  </a:tcPr>
                </a:tc>
              </a:tr>
              <a:tr h="960422">
                <a:tc>
                  <a:txBody>
                    <a:bodyPr/>
                    <a:lstStyle/>
                    <a:p>
                      <a:pPr defTabSz="914400">
                        <a:defRPr>
                          <a:solidFill>
                            <a:srgbClr val="000000"/>
                          </a:solidFill>
                        </a:defRPr>
                      </a:pPr>
                      <a:r>
                        <a:rPr b="1" sz="3300">
                          <a:solidFill>
                            <a:srgbClr val="FFFFFF"/>
                          </a:solidFill>
                          <a:latin typeface="Helvetica"/>
                          <a:ea typeface="Helvetica"/>
                          <a:cs typeface="Helvetica"/>
                          <a:sym typeface="Helvetica"/>
                        </a:rPr>
                        <a:t>3</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b="1" sz="33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What is a Heap?"/>
          <p:cNvSpPr txBox="1"/>
          <p:nvPr>
            <p:ph type="title"/>
          </p:nvPr>
        </p:nvSpPr>
        <p:spPr>
          <a:xfrm>
            <a:off x="1053118" y="254000"/>
            <a:ext cx="10999182" cy="2159000"/>
          </a:xfrm>
          <a:prstGeom prst="rect">
            <a:avLst/>
          </a:prstGeom>
        </p:spPr>
        <p:txBody>
          <a:bodyPr/>
          <a:lstStyle>
            <a:lvl1pPr>
              <a:defRPr b="1"/>
            </a:lvl1pPr>
          </a:lstStyle>
          <a:p>
            <a:pPr/>
            <a:r>
              <a:t>What is a Heap?</a:t>
            </a:r>
          </a:p>
        </p:txBody>
      </p:sp>
      <p:sp>
        <p:nvSpPr>
          <p:cNvPr id="376" name="A heap is a tree based DS that satisfies the heap invariant (also called heap property): If A is a parent node of B then A is ordered with respect to B for all nodes A, B in the heap."/>
          <p:cNvSpPr txBox="1"/>
          <p:nvPr/>
        </p:nvSpPr>
        <p:spPr>
          <a:xfrm>
            <a:off x="952500" y="2685618"/>
            <a:ext cx="11099800"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000"/>
            </a:pPr>
            <a:r>
              <a:t>A heap is a </a:t>
            </a:r>
            <a:r>
              <a:rPr b="1">
                <a:solidFill>
                  <a:schemeClr val="accent2">
                    <a:satOff val="-13916"/>
                    <a:lumOff val="13989"/>
                  </a:schemeClr>
                </a:solidFill>
              </a:rPr>
              <a:t>tree</a:t>
            </a:r>
            <a:r>
              <a:t> based DS that satisfies the </a:t>
            </a:r>
            <a:r>
              <a:rPr b="1">
                <a:solidFill>
                  <a:schemeClr val="accent2">
                    <a:satOff val="-13916"/>
                    <a:lumOff val="13989"/>
                  </a:schemeClr>
                </a:solidFill>
              </a:rPr>
              <a:t>heap invariant </a:t>
            </a:r>
            <a:r>
              <a:t>(also called heap property)</a:t>
            </a:r>
            <a:r>
              <a:t>: If A is a parent node of B then A is ordered with respect to B for all nodes A, B in the heap.</a:t>
            </a:r>
          </a:p>
        </p:txBody>
      </p:sp>
      <p:sp>
        <p:nvSpPr>
          <p:cNvPr id="377" name="8"/>
          <p:cNvSpPr/>
          <p:nvPr/>
        </p:nvSpPr>
        <p:spPr>
          <a:xfrm>
            <a:off x="2402511" y="4963478"/>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378" name="0"/>
          <p:cNvSpPr/>
          <p:nvPr/>
        </p:nvSpPr>
        <p:spPr>
          <a:xfrm>
            <a:off x="9304120" y="4800066"/>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379" name="2"/>
          <p:cNvSpPr/>
          <p:nvPr/>
        </p:nvSpPr>
        <p:spPr>
          <a:xfrm>
            <a:off x="8087809" y="6211971"/>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0" name="3"/>
          <p:cNvSpPr/>
          <p:nvPr/>
        </p:nvSpPr>
        <p:spPr>
          <a:xfrm>
            <a:off x="10696557" y="6211971"/>
            <a:ext cx="862954"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81" name="6"/>
          <p:cNvSpPr/>
          <p:nvPr/>
        </p:nvSpPr>
        <p:spPr>
          <a:xfrm>
            <a:off x="10073572" y="7637794"/>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82" name="4"/>
          <p:cNvSpPr/>
          <p:nvPr/>
        </p:nvSpPr>
        <p:spPr>
          <a:xfrm>
            <a:off x="11494755" y="7620645"/>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83" name="7"/>
          <p:cNvSpPr/>
          <p:nvPr/>
        </p:nvSpPr>
        <p:spPr>
          <a:xfrm>
            <a:off x="1487503" y="6166784"/>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384" name="6"/>
          <p:cNvSpPr/>
          <p:nvPr/>
        </p:nvSpPr>
        <p:spPr>
          <a:xfrm>
            <a:off x="3317520" y="6166784"/>
            <a:ext cx="862954"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385" name="3"/>
          <p:cNvSpPr/>
          <p:nvPr/>
        </p:nvSpPr>
        <p:spPr>
          <a:xfrm>
            <a:off x="747709" y="7451689"/>
            <a:ext cx="862954"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386" name="2"/>
          <p:cNvSpPr/>
          <p:nvPr/>
        </p:nvSpPr>
        <p:spPr>
          <a:xfrm>
            <a:off x="1915804" y="7468838"/>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387" name="4"/>
          <p:cNvSpPr/>
          <p:nvPr/>
        </p:nvSpPr>
        <p:spPr>
          <a:xfrm>
            <a:off x="7464369" y="7637794"/>
            <a:ext cx="862954"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388" name="5"/>
          <p:cNvSpPr/>
          <p:nvPr/>
        </p:nvSpPr>
        <p:spPr>
          <a:xfrm>
            <a:off x="8652388" y="7620645"/>
            <a:ext cx="862955" cy="86295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89" name="5"/>
          <p:cNvSpPr/>
          <p:nvPr/>
        </p:nvSpPr>
        <p:spPr>
          <a:xfrm>
            <a:off x="3317520" y="7468838"/>
            <a:ext cx="862954" cy="86295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390" name="Line"/>
          <p:cNvSpPr/>
          <p:nvPr/>
        </p:nvSpPr>
        <p:spPr>
          <a:xfrm flipV="1">
            <a:off x="2163991" y="5798967"/>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1" name="Line"/>
          <p:cNvSpPr/>
          <p:nvPr/>
        </p:nvSpPr>
        <p:spPr>
          <a:xfrm flipV="1">
            <a:off x="1394153" y="6992767"/>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2" name="Line"/>
          <p:cNvSpPr/>
          <p:nvPr/>
        </p:nvSpPr>
        <p:spPr>
          <a:xfrm flipV="1">
            <a:off x="8095347" y="7068589"/>
            <a:ext cx="241136" cy="5755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3" name="Line"/>
          <p:cNvSpPr/>
          <p:nvPr/>
        </p:nvSpPr>
        <p:spPr>
          <a:xfrm flipV="1">
            <a:off x="8848868" y="5605846"/>
            <a:ext cx="590377" cy="59037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4" name="Line"/>
          <p:cNvSpPr/>
          <p:nvPr/>
        </p:nvSpPr>
        <p:spPr>
          <a:xfrm flipH="1" flipV="1">
            <a:off x="10105993" y="5526471"/>
            <a:ext cx="749128" cy="74912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5" name="Line"/>
          <p:cNvSpPr/>
          <p:nvPr/>
        </p:nvSpPr>
        <p:spPr>
          <a:xfrm flipH="1" flipV="1">
            <a:off x="11382343" y="7066262"/>
            <a:ext cx="297434" cy="58019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6" name="Line"/>
          <p:cNvSpPr/>
          <p:nvPr/>
        </p:nvSpPr>
        <p:spPr>
          <a:xfrm flipV="1">
            <a:off x="10656739" y="7066262"/>
            <a:ext cx="276573" cy="58019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7" name="Line"/>
          <p:cNvSpPr/>
          <p:nvPr/>
        </p:nvSpPr>
        <p:spPr>
          <a:xfrm flipH="1" flipV="1">
            <a:off x="2084767" y="6960869"/>
            <a:ext cx="151820" cy="51663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8" name="Line"/>
          <p:cNvSpPr/>
          <p:nvPr/>
        </p:nvSpPr>
        <p:spPr>
          <a:xfrm flipH="1" flipV="1">
            <a:off x="3105847" y="5797298"/>
            <a:ext cx="369919" cy="36992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399" name="Line"/>
          <p:cNvSpPr/>
          <p:nvPr/>
        </p:nvSpPr>
        <p:spPr>
          <a:xfrm flipV="1">
            <a:off x="3748997" y="7079127"/>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0" name="Line"/>
          <p:cNvSpPr/>
          <p:nvPr/>
        </p:nvSpPr>
        <p:spPr>
          <a:xfrm flipH="1" flipV="1">
            <a:off x="8781817" y="7047423"/>
            <a:ext cx="144268" cy="5924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01" name="Max Heap"/>
          <p:cNvSpPr txBox="1"/>
          <p:nvPr/>
        </p:nvSpPr>
        <p:spPr>
          <a:xfrm>
            <a:off x="1675808" y="8722783"/>
            <a:ext cx="231636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Max Heap</a:t>
            </a:r>
          </a:p>
        </p:txBody>
      </p:sp>
      <p:sp>
        <p:nvSpPr>
          <p:cNvPr id="402" name="Min Heap"/>
          <p:cNvSpPr txBox="1"/>
          <p:nvPr/>
        </p:nvSpPr>
        <p:spPr>
          <a:xfrm>
            <a:off x="8577416" y="8722783"/>
            <a:ext cx="231636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Min Heap</a:t>
            </a:r>
          </a:p>
        </p:txBody>
      </p:sp>
      <p:sp>
        <p:nvSpPr>
          <p:cNvPr id="403" name="Root of tree"/>
          <p:cNvSpPr txBox="1"/>
          <p:nvPr/>
        </p:nvSpPr>
        <p:spPr>
          <a:xfrm>
            <a:off x="4851355" y="4958493"/>
            <a:ext cx="2866877"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Root of tree</a:t>
            </a:r>
          </a:p>
        </p:txBody>
      </p:sp>
      <p:sp>
        <p:nvSpPr>
          <p:cNvPr id="404" name="Arrow"/>
          <p:cNvSpPr/>
          <p:nvPr/>
        </p:nvSpPr>
        <p:spPr>
          <a:xfrm>
            <a:off x="8023152" y="5067270"/>
            <a:ext cx="1097824" cy="328547"/>
          </a:xfrm>
          <a:prstGeom prst="rightArrow">
            <a:avLst>
              <a:gd name="adj1" fmla="val 32000"/>
              <a:gd name="adj2" fmla="val 152018"/>
            </a:avLst>
          </a:prstGeom>
          <a:blipFill>
            <a:blip r:embed="rId16"/>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405" name="Arrow"/>
          <p:cNvSpPr/>
          <p:nvPr/>
        </p:nvSpPr>
        <p:spPr>
          <a:xfrm flipH="1">
            <a:off x="3439693" y="5067270"/>
            <a:ext cx="1097823" cy="328547"/>
          </a:xfrm>
          <a:prstGeom prst="rightArrow">
            <a:avLst>
              <a:gd name="adj1" fmla="val 32000"/>
              <a:gd name="adj2" fmla="val 152018"/>
            </a:avLst>
          </a:prstGeom>
          <a:blipFill>
            <a:blip r:embed="rId17"/>
          </a:blipFill>
          <a:ln w="12700">
            <a:miter lim="400000"/>
          </a:ln>
        </p:spPr>
        <p:txBody>
          <a:bodyPr lIns="50800" tIns="50800" rIns="50800" bIns="50800" anchor="ctr"/>
          <a:lstStyle/>
          <a:p>
            <a:pPr>
              <a:defRPr b="1" sz="2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8"/>
          <p:cNvSpPr/>
          <p:nvPr/>
        </p:nvSpPr>
        <p:spPr>
          <a:xfrm>
            <a:off x="5866724" y="2633843"/>
            <a:ext cx="862954"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10" name="7"/>
          <p:cNvSpPr/>
          <p:nvPr/>
        </p:nvSpPr>
        <p:spPr>
          <a:xfrm>
            <a:off x="4951715" y="3837149"/>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1" name="3"/>
          <p:cNvSpPr/>
          <p:nvPr/>
        </p:nvSpPr>
        <p:spPr>
          <a:xfrm>
            <a:off x="4211921" y="5122054"/>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12" name="2"/>
          <p:cNvSpPr/>
          <p:nvPr/>
        </p:nvSpPr>
        <p:spPr>
          <a:xfrm>
            <a:off x="5380017" y="5139203"/>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13" name="Line"/>
          <p:cNvSpPr/>
          <p:nvPr/>
        </p:nvSpPr>
        <p:spPr>
          <a:xfrm flipV="1">
            <a:off x="5628203" y="3469332"/>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4" name="Line"/>
          <p:cNvSpPr/>
          <p:nvPr/>
        </p:nvSpPr>
        <p:spPr>
          <a:xfrm flipV="1">
            <a:off x="4858365" y="46631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5" name="Line"/>
          <p:cNvSpPr/>
          <p:nvPr/>
        </p:nvSpPr>
        <p:spPr>
          <a:xfrm flipH="1" flipV="1">
            <a:off x="5544291" y="4674292"/>
            <a:ext cx="156509"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6" name="Line"/>
          <p:cNvSpPr/>
          <p:nvPr/>
        </p:nvSpPr>
        <p:spPr>
          <a:xfrm flipH="1" flipV="1">
            <a:off x="6697058" y="3410513"/>
            <a:ext cx="484220" cy="4842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17" name="7"/>
          <p:cNvSpPr/>
          <p:nvPr/>
        </p:nvSpPr>
        <p:spPr>
          <a:xfrm>
            <a:off x="7072615" y="3886523"/>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18" name="3"/>
          <p:cNvSpPr/>
          <p:nvPr/>
        </p:nvSpPr>
        <p:spPr>
          <a:xfrm>
            <a:off x="6396321" y="5185554"/>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19" name="2"/>
          <p:cNvSpPr/>
          <p:nvPr/>
        </p:nvSpPr>
        <p:spPr>
          <a:xfrm>
            <a:off x="7564416" y="5202703"/>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0" name="Line"/>
          <p:cNvSpPr/>
          <p:nvPr/>
        </p:nvSpPr>
        <p:spPr>
          <a:xfrm flipV="1">
            <a:off x="7042765" y="47266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1" name="Line"/>
          <p:cNvSpPr/>
          <p:nvPr/>
        </p:nvSpPr>
        <p:spPr>
          <a:xfrm flipH="1" flipV="1">
            <a:off x="7728691" y="4737792"/>
            <a:ext cx="156508"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2" name="3"/>
          <p:cNvSpPr/>
          <p:nvPr/>
        </p:nvSpPr>
        <p:spPr>
          <a:xfrm>
            <a:off x="6859871" y="6519054"/>
            <a:ext cx="862954"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23" name="2"/>
          <p:cNvSpPr/>
          <p:nvPr/>
        </p:nvSpPr>
        <p:spPr>
          <a:xfrm>
            <a:off x="8027966" y="6536203"/>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4" name="Line"/>
          <p:cNvSpPr/>
          <p:nvPr/>
        </p:nvSpPr>
        <p:spPr>
          <a:xfrm flipV="1">
            <a:off x="7506315" y="60601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5" name="Line"/>
          <p:cNvSpPr/>
          <p:nvPr/>
        </p:nvSpPr>
        <p:spPr>
          <a:xfrm flipH="1" flipV="1">
            <a:off x="8192241" y="6071292"/>
            <a:ext cx="156508"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6" name="3"/>
          <p:cNvSpPr/>
          <p:nvPr/>
        </p:nvSpPr>
        <p:spPr>
          <a:xfrm>
            <a:off x="3488021" y="6430154"/>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27" name="2"/>
          <p:cNvSpPr/>
          <p:nvPr/>
        </p:nvSpPr>
        <p:spPr>
          <a:xfrm>
            <a:off x="4656116" y="6447303"/>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28" name="Line"/>
          <p:cNvSpPr/>
          <p:nvPr/>
        </p:nvSpPr>
        <p:spPr>
          <a:xfrm flipV="1">
            <a:off x="4134465" y="59712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29" name="Line"/>
          <p:cNvSpPr/>
          <p:nvPr/>
        </p:nvSpPr>
        <p:spPr>
          <a:xfrm flipH="1" flipV="1">
            <a:off x="4820391" y="5982392"/>
            <a:ext cx="156509"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30"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
        <p:nvSpPr>
          <p:cNvPr id="435" name="8"/>
          <p:cNvSpPr/>
          <p:nvPr/>
        </p:nvSpPr>
        <p:spPr>
          <a:xfrm>
            <a:off x="5866724" y="2633843"/>
            <a:ext cx="862954"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436" name="7"/>
          <p:cNvSpPr/>
          <p:nvPr/>
        </p:nvSpPr>
        <p:spPr>
          <a:xfrm>
            <a:off x="4951715" y="3837149"/>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37" name="3"/>
          <p:cNvSpPr/>
          <p:nvPr/>
        </p:nvSpPr>
        <p:spPr>
          <a:xfrm>
            <a:off x="4211921" y="5122054"/>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38" name="2"/>
          <p:cNvSpPr/>
          <p:nvPr/>
        </p:nvSpPr>
        <p:spPr>
          <a:xfrm>
            <a:off x="5380017" y="513920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39" name="Line"/>
          <p:cNvSpPr/>
          <p:nvPr/>
        </p:nvSpPr>
        <p:spPr>
          <a:xfrm flipV="1">
            <a:off x="5628203" y="3469332"/>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0" name="Line"/>
          <p:cNvSpPr/>
          <p:nvPr/>
        </p:nvSpPr>
        <p:spPr>
          <a:xfrm flipV="1">
            <a:off x="4858365" y="46631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1" name="Line"/>
          <p:cNvSpPr/>
          <p:nvPr/>
        </p:nvSpPr>
        <p:spPr>
          <a:xfrm flipH="1" flipV="1">
            <a:off x="5544291" y="4674292"/>
            <a:ext cx="156509"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2" name="Line"/>
          <p:cNvSpPr/>
          <p:nvPr/>
        </p:nvSpPr>
        <p:spPr>
          <a:xfrm flipH="1" flipV="1">
            <a:off x="6697058" y="3410513"/>
            <a:ext cx="484220" cy="4842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3" name="7"/>
          <p:cNvSpPr/>
          <p:nvPr/>
        </p:nvSpPr>
        <p:spPr>
          <a:xfrm>
            <a:off x="7072615" y="3886523"/>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44" name="3"/>
          <p:cNvSpPr/>
          <p:nvPr/>
        </p:nvSpPr>
        <p:spPr>
          <a:xfrm>
            <a:off x="6396321" y="5185554"/>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45" name="2"/>
          <p:cNvSpPr/>
          <p:nvPr/>
        </p:nvSpPr>
        <p:spPr>
          <a:xfrm>
            <a:off x="7564416" y="5202703"/>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46" name="Line"/>
          <p:cNvSpPr/>
          <p:nvPr/>
        </p:nvSpPr>
        <p:spPr>
          <a:xfrm flipV="1">
            <a:off x="7042765" y="47266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7" name="Line"/>
          <p:cNvSpPr/>
          <p:nvPr/>
        </p:nvSpPr>
        <p:spPr>
          <a:xfrm flipH="1" flipV="1">
            <a:off x="7728691" y="4737792"/>
            <a:ext cx="156508"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48" name="3"/>
          <p:cNvSpPr/>
          <p:nvPr/>
        </p:nvSpPr>
        <p:spPr>
          <a:xfrm>
            <a:off x="6859871" y="6519054"/>
            <a:ext cx="862954"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49" name="2"/>
          <p:cNvSpPr/>
          <p:nvPr/>
        </p:nvSpPr>
        <p:spPr>
          <a:xfrm>
            <a:off x="8027966" y="6536203"/>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0" name="Line"/>
          <p:cNvSpPr/>
          <p:nvPr/>
        </p:nvSpPr>
        <p:spPr>
          <a:xfrm flipV="1">
            <a:off x="7506315" y="60601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1" name="Line"/>
          <p:cNvSpPr/>
          <p:nvPr/>
        </p:nvSpPr>
        <p:spPr>
          <a:xfrm flipH="1" flipV="1">
            <a:off x="8192241" y="6071292"/>
            <a:ext cx="156508"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2" name="3"/>
          <p:cNvSpPr/>
          <p:nvPr/>
        </p:nvSpPr>
        <p:spPr>
          <a:xfrm>
            <a:off x="3488021" y="6430154"/>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53" name="2"/>
          <p:cNvSpPr/>
          <p:nvPr/>
        </p:nvSpPr>
        <p:spPr>
          <a:xfrm>
            <a:off x="4656116" y="6447303"/>
            <a:ext cx="862955" cy="862954"/>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54" name="Line"/>
          <p:cNvSpPr/>
          <p:nvPr/>
        </p:nvSpPr>
        <p:spPr>
          <a:xfrm flipV="1">
            <a:off x="4134465" y="5971232"/>
            <a:ext cx="247420"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5" name="Line"/>
          <p:cNvSpPr/>
          <p:nvPr/>
        </p:nvSpPr>
        <p:spPr>
          <a:xfrm flipH="1" flipV="1">
            <a:off x="4820391" y="5982392"/>
            <a:ext cx="156509" cy="4735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56" name="No, we have a violation of…"/>
          <p:cNvSpPr txBox="1"/>
          <p:nvPr/>
        </p:nvSpPr>
        <p:spPr>
          <a:xfrm>
            <a:off x="2525072" y="8013700"/>
            <a:ext cx="7546257"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we have a violation of </a:t>
            </a:r>
          </a:p>
          <a:p>
            <a:pPr/>
            <a:r>
              <a:t>the heap invariant.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0"/>
          <p:cNvSpPr/>
          <p:nvPr/>
        </p:nvSpPr>
        <p:spPr>
          <a:xfrm>
            <a:off x="8810413" y="2196237"/>
            <a:ext cx="862955"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59" name="1"/>
          <p:cNvSpPr/>
          <p:nvPr/>
        </p:nvSpPr>
        <p:spPr>
          <a:xfrm>
            <a:off x="5763412" y="3482825"/>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60" name="1"/>
          <p:cNvSpPr/>
          <p:nvPr/>
        </p:nvSpPr>
        <p:spPr>
          <a:xfrm>
            <a:off x="7191771" y="3513495"/>
            <a:ext cx="862955"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61" name="2"/>
          <p:cNvSpPr/>
          <p:nvPr/>
        </p:nvSpPr>
        <p:spPr>
          <a:xfrm>
            <a:off x="4081141" y="4688815"/>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2" name="2"/>
          <p:cNvSpPr/>
          <p:nvPr/>
        </p:nvSpPr>
        <p:spPr>
          <a:xfrm>
            <a:off x="7191771" y="4788728"/>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63" name="Line"/>
          <p:cNvSpPr/>
          <p:nvPr/>
        </p:nvSpPr>
        <p:spPr>
          <a:xfrm flipV="1">
            <a:off x="6465273" y="2738583"/>
            <a:ext cx="2315951" cy="81485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4" name="Line"/>
          <p:cNvSpPr/>
          <p:nvPr/>
        </p:nvSpPr>
        <p:spPr>
          <a:xfrm flipV="1">
            <a:off x="4893789" y="4136811"/>
            <a:ext cx="832030" cy="68557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5" name="Line"/>
          <p:cNvSpPr/>
          <p:nvPr/>
        </p:nvSpPr>
        <p:spPr>
          <a:xfrm flipV="1">
            <a:off x="7623248" y="4399017"/>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6" name="3"/>
          <p:cNvSpPr/>
          <p:nvPr/>
        </p:nvSpPr>
        <p:spPr>
          <a:xfrm>
            <a:off x="4081141" y="6002858"/>
            <a:ext cx="862955" cy="86295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467" name="Line"/>
          <p:cNvSpPr/>
          <p:nvPr/>
        </p:nvSpPr>
        <p:spPr>
          <a:xfrm flipV="1">
            <a:off x="4512618" y="5613147"/>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68" name="1"/>
          <p:cNvSpPr/>
          <p:nvPr/>
        </p:nvSpPr>
        <p:spPr>
          <a:xfrm>
            <a:off x="8810413" y="3513495"/>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69" name="Line"/>
          <p:cNvSpPr/>
          <p:nvPr/>
        </p:nvSpPr>
        <p:spPr>
          <a:xfrm flipV="1">
            <a:off x="9241890" y="3123784"/>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0" name="2"/>
          <p:cNvSpPr/>
          <p:nvPr/>
        </p:nvSpPr>
        <p:spPr>
          <a:xfrm>
            <a:off x="5763412" y="4775427"/>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71" name="Line"/>
          <p:cNvSpPr/>
          <p:nvPr/>
        </p:nvSpPr>
        <p:spPr>
          <a:xfrm flipV="1">
            <a:off x="6194889" y="4385715"/>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2" name="Line"/>
          <p:cNvSpPr/>
          <p:nvPr/>
        </p:nvSpPr>
        <p:spPr>
          <a:xfrm flipV="1">
            <a:off x="7955587" y="2974826"/>
            <a:ext cx="832741" cy="6198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73"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Yes! This is a tree and it…"/>
          <p:cNvSpPr txBox="1"/>
          <p:nvPr/>
        </p:nvSpPr>
        <p:spPr>
          <a:xfrm>
            <a:off x="1247963" y="7613658"/>
            <a:ext cx="11258583"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Yes! This is a tree and it </a:t>
            </a:r>
          </a:p>
          <a:p>
            <a:pPr/>
            <a:r>
              <a:t>satisfies the heap invariant. Heaps like these are often seen in binomial heaps.</a:t>
            </a:r>
          </a:p>
        </p:txBody>
      </p:sp>
      <p:sp>
        <p:nvSpPr>
          <p:cNvPr id="476" name="0"/>
          <p:cNvSpPr/>
          <p:nvPr/>
        </p:nvSpPr>
        <p:spPr>
          <a:xfrm>
            <a:off x="8810413" y="2196237"/>
            <a:ext cx="862955"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300">
                <a:latin typeface="Helvetica"/>
                <a:ea typeface="Helvetica"/>
                <a:cs typeface="Helvetica"/>
                <a:sym typeface="Helvetica"/>
              </a:defRPr>
            </a:lvl1pPr>
          </a:lstStyle>
          <a:p>
            <a:pPr/>
            <a:r>
              <a:t>0</a:t>
            </a:r>
          </a:p>
        </p:txBody>
      </p:sp>
      <p:sp>
        <p:nvSpPr>
          <p:cNvPr id="477" name="7"/>
          <p:cNvSpPr/>
          <p:nvPr/>
        </p:nvSpPr>
        <p:spPr>
          <a:xfrm>
            <a:off x="5763412" y="3482825"/>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478" name="6"/>
          <p:cNvSpPr/>
          <p:nvPr/>
        </p:nvSpPr>
        <p:spPr>
          <a:xfrm>
            <a:off x="7191771" y="3513495"/>
            <a:ext cx="862955"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479" name="32"/>
          <p:cNvSpPr/>
          <p:nvPr/>
        </p:nvSpPr>
        <p:spPr>
          <a:xfrm>
            <a:off x="4081141" y="4688815"/>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32</a:t>
            </a:r>
          </a:p>
        </p:txBody>
      </p:sp>
      <p:sp>
        <p:nvSpPr>
          <p:cNvPr id="480" name="11"/>
          <p:cNvSpPr/>
          <p:nvPr/>
        </p:nvSpPr>
        <p:spPr>
          <a:xfrm>
            <a:off x="7191771" y="4788728"/>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1" name="Line"/>
          <p:cNvSpPr/>
          <p:nvPr/>
        </p:nvSpPr>
        <p:spPr>
          <a:xfrm flipV="1">
            <a:off x="6465273" y="2738583"/>
            <a:ext cx="2315951" cy="81485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2" name="Line"/>
          <p:cNvSpPr/>
          <p:nvPr/>
        </p:nvSpPr>
        <p:spPr>
          <a:xfrm flipV="1">
            <a:off x="4893789" y="4136811"/>
            <a:ext cx="832030" cy="68557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3" name="Line"/>
          <p:cNvSpPr/>
          <p:nvPr/>
        </p:nvSpPr>
        <p:spPr>
          <a:xfrm flipV="1">
            <a:off x="7623248" y="4399017"/>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4" name="53"/>
          <p:cNvSpPr/>
          <p:nvPr/>
        </p:nvSpPr>
        <p:spPr>
          <a:xfrm>
            <a:off x="4081141" y="6002858"/>
            <a:ext cx="862955" cy="86295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53</a:t>
            </a:r>
          </a:p>
        </p:txBody>
      </p:sp>
      <p:sp>
        <p:nvSpPr>
          <p:cNvPr id="485" name="Line"/>
          <p:cNvSpPr/>
          <p:nvPr/>
        </p:nvSpPr>
        <p:spPr>
          <a:xfrm flipV="1">
            <a:off x="4512618" y="5613147"/>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6" name="11"/>
          <p:cNvSpPr/>
          <p:nvPr/>
        </p:nvSpPr>
        <p:spPr>
          <a:xfrm>
            <a:off x="8810413" y="3513495"/>
            <a:ext cx="862955" cy="862954"/>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7" name="Line"/>
          <p:cNvSpPr/>
          <p:nvPr/>
        </p:nvSpPr>
        <p:spPr>
          <a:xfrm flipV="1">
            <a:off x="9241890" y="3123784"/>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88" name="11"/>
          <p:cNvSpPr/>
          <p:nvPr/>
        </p:nvSpPr>
        <p:spPr>
          <a:xfrm>
            <a:off x="5763412" y="4775427"/>
            <a:ext cx="862955" cy="862954"/>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489" name="Line"/>
          <p:cNvSpPr/>
          <p:nvPr/>
        </p:nvSpPr>
        <p:spPr>
          <a:xfrm flipV="1">
            <a:off x="6194889" y="4385715"/>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0" name="Line"/>
          <p:cNvSpPr/>
          <p:nvPr/>
        </p:nvSpPr>
        <p:spPr>
          <a:xfrm flipV="1">
            <a:off x="7955587" y="2974826"/>
            <a:ext cx="832741" cy="6198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1" name="0"/>
          <p:cNvSpPr/>
          <p:nvPr/>
        </p:nvSpPr>
        <p:spPr>
          <a:xfrm>
            <a:off x="8810413" y="2196237"/>
            <a:ext cx="862955" cy="862954"/>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492" name="1"/>
          <p:cNvSpPr/>
          <p:nvPr/>
        </p:nvSpPr>
        <p:spPr>
          <a:xfrm>
            <a:off x="5763412" y="3482825"/>
            <a:ext cx="862955"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93" name="1"/>
          <p:cNvSpPr/>
          <p:nvPr/>
        </p:nvSpPr>
        <p:spPr>
          <a:xfrm>
            <a:off x="7191771" y="3513495"/>
            <a:ext cx="862955" cy="862954"/>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494" name="2"/>
          <p:cNvSpPr/>
          <p:nvPr/>
        </p:nvSpPr>
        <p:spPr>
          <a:xfrm>
            <a:off x="4081141" y="4688815"/>
            <a:ext cx="862955" cy="862954"/>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5" name="2"/>
          <p:cNvSpPr/>
          <p:nvPr/>
        </p:nvSpPr>
        <p:spPr>
          <a:xfrm>
            <a:off x="7191771" y="4788728"/>
            <a:ext cx="862955" cy="862954"/>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496" name="Line"/>
          <p:cNvSpPr/>
          <p:nvPr/>
        </p:nvSpPr>
        <p:spPr>
          <a:xfrm flipV="1">
            <a:off x="6465273" y="2738583"/>
            <a:ext cx="2315951" cy="81485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7" name="Line"/>
          <p:cNvSpPr/>
          <p:nvPr/>
        </p:nvSpPr>
        <p:spPr>
          <a:xfrm flipV="1">
            <a:off x="4893789" y="4136811"/>
            <a:ext cx="832030" cy="68557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8" name="Line"/>
          <p:cNvSpPr/>
          <p:nvPr/>
        </p:nvSpPr>
        <p:spPr>
          <a:xfrm flipV="1">
            <a:off x="7623248" y="4399017"/>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499" name="3"/>
          <p:cNvSpPr/>
          <p:nvPr/>
        </p:nvSpPr>
        <p:spPr>
          <a:xfrm>
            <a:off x="4081141" y="6002858"/>
            <a:ext cx="862955" cy="86295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500" name="Line"/>
          <p:cNvSpPr/>
          <p:nvPr/>
        </p:nvSpPr>
        <p:spPr>
          <a:xfrm flipV="1">
            <a:off x="4512618" y="5613147"/>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1" name="1"/>
          <p:cNvSpPr/>
          <p:nvPr/>
        </p:nvSpPr>
        <p:spPr>
          <a:xfrm>
            <a:off x="8810413" y="3513495"/>
            <a:ext cx="862955" cy="862954"/>
          </a:xfrm>
          <a:prstGeom prst="ellipse">
            <a:avLst/>
          </a:prstGeom>
          <a:blipFill>
            <a:blip r:embed="rId1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502" name="Line"/>
          <p:cNvSpPr/>
          <p:nvPr/>
        </p:nvSpPr>
        <p:spPr>
          <a:xfrm flipV="1">
            <a:off x="9241890" y="3123784"/>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3" name="2"/>
          <p:cNvSpPr/>
          <p:nvPr/>
        </p:nvSpPr>
        <p:spPr>
          <a:xfrm>
            <a:off x="5763412" y="4775427"/>
            <a:ext cx="862955" cy="862954"/>
          </a:xfrm>
          <a:prstGeom prst="ellipse">
            <a:avLst/>
          </a:prstGeom>
          <a:blipFill>
            <a:blip r:embed="rId1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04" name="Line"/>
          <p:cNvSpPr/>
          <p:nvPr/>
        </p:nvSpPr>
        <p:spPr>
          <a:xfrm flipV="1">
            <a:off x="6194889" y="4385715"/>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5" name="Line"/>
          <p:cNvSpPr/>
          <p:nvPr/>
        </p:nvSpPr>
        <p:spPr>
          <a:xfrm flipV="1">
            <a:off x="7955587" y="2974826"/>
            <a:ext cx="832741" cy="6198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06"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8"/>
          <p:cNvSpPr/>
          <p:nvPr/>
        </p:nvSpPr>
        <p:spPr>
          <a:xfrm>
            <a:off x="6008479" y="3002222"/>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11" name="6"/>
          <p:cNvSpPr/>
          <p:nvPr/>
        </p:nvSpPr>
        <p:spPr>
          <a:xfrm>
            <a:off x="7092821" y="4146261"/>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2" name="Line"/>
          <p:cNvSpPr/>
          <p:nvPr/>
        </p:nvSpPr>
        <p:spPr>
          <a:xfrm flipV="1">
            <a:off x="5769959" y="3837711"/>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3" name="Line"/>
          <p:cNvSpPr/>
          <p:nvPr/>
        </p:nvSpPr>
        <p:spPr>
          <a:xfrm flipH="1" flipV="1">
            <a:off x="6776330" y="3836043"/>
            <a:ext cx="369919"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4" name="6"/>
          <p:cNvSpPr/>
          <p:nvPr/>
        </p:nvSpPr>
        <p:spPr>
          <a:xfrm>
            <a:off x="5023625" y="414626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15" name="4"/>
          <p:cNvSpPr/>
          <p:nvPr/>
        </p:nvSpPr>
        <p:spPr>
          <a:xfrm>
            <a:off x="6008479" y="530892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16" name="Line"/>
          <p:cNvSpPr/>
          <p:nvPr/>
        </p:nvSpPr>
        <p:spPr>
          <a:xfrm flipV="1">
            <a:off x="6768008" y="4946845"/>
            <a:ext cx="386563" cy="38656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7" name="Line"/>
          <p:cNvSpPr/>
          <p:nvPr/>
        </p:nvSpPr>
        <p:spPr>
          <a:xfrm flipH="1" flipV="1">
            <a:off x="5768290" y="5012909"/>
            <a:ext cx="369919"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18"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
        <p:nvSpPr>
          <p:cNvPr id="519" name="2"/>
          <p:cNvSpPr/>
          <p:nvPr/>
        </p:nvSpPr>
        <p:spPr>
          <a:xfrm>
            <a:off x="8035999" y="5308923"/>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0" name="2"/>
          <p:cNvSpPr/>
          <p:nvPr/>
        </p:nvSpPr>
        <p:spPr>
          <a:xfrm>
            <a:off x="3980958" y="5308923"/>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21" name="Line"/>
          <p:cNvSpPr/>
          <p:nvPr/>
        </p:nvSpPr>
        <p:spPr>
          <a:xfrm flipV="1">
            <a:off x="4771909" y="4956835"/>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2" name="Line"/>
          <p:cNvSpPr/>
          <p:nvPr/>
        </p:nvSpPr>
        <p:spPr>
          <a:xfrm flipH="1" flipV="1">
            <a:off x="7851596" y="4955166"/>
            <a:ext cx="369920"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No. This structure is not a tree because…"/>
          <p:cNvSpPr txBox="1"/>
          <p:nvPr/>
        </p:nvSpPr>
        <p:spPr>
          <a:xfrm>
            <a:off x="925235" y="7028083"/>
            <a:ext cx="11399863"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This structure is not a tree because </a:t>
            </a:r>
          </a:p>
          <a:p>
            <a:pPr/>
            <a:r>
              <a:t>it contains a cycle. Heaps must be trees.</a:t>
            </a:r>
          </a:p>
        </p:txBody>
      </p:sp>
      <p:sp>
        <p:nvSpPr>
          <p:cNvPr id="525"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
        <p:nvSpPr>
          <p:cNvPr id="526" name="8"/>
          <p:cNvSpPr/>
          <p:nvPr/>
        </p:nvSpPr>
        <p:spPr>
          <a:xfrm>
            <a:off x="6008479" y="3002222"/>
            <a:ext cx="862954"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527" name="6"/>
          <p:cNvSpPr/>
          <p:nvPr/>
        </p:nvSpPr>
        <p:spPr>
          <a:xfrm>
            <a:off x="7092821" y="4146261"/>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28" name="Line"/>
          <p:cNvSpPr/>
          <p:nvPr/>
        </p:nvSpPr>
        <p:spPr>
          <a:xfrm flipV="1">
            <a:off x="5769959" y="3837711"/>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29" name="Line"/>
          <p:cNvSpPr/>
          <p:nvPr/>
        </p:nvSpPr>
        <p:spPr>
          <a:xfrm flipH="1" flipV="1">
            <a:off x="6776330" y="3836043"/>
            <a:ext cx="369919"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0" name="6"/>
          <p:cNvSpPr/>
          <p:nvPr/>
        </p:nvSpPr>
        <p:spPr>
          <a:xfrm>
            <a:off x="5023625" y="4146261"/>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531" name="4"/>
          <p:cNvSpPr/>
          <p:nvPr/>
        </p:nvSpPr>
        <p:spPr>
          <a:xfrm>
            <a:off x="6008479" y="5308923"/>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532" name="Line"/>
          <p:cNvSpPr/>
          <p:nvPr/>
        </p:nvSpPr>
        <p:spPr>
          <a:xfrm flipV="1">
            <a:off x="6768008" y="4946845"/>
            <a:ext cx="386563" cy="38656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3" name="Line"/>
          <p:cNvSpPr/>
          <p:nvPr/>
        </p:nvSpPr>
        <p:spPr>
          <a:xfrm flipH="1" flipV="1">
            <a:off x="5768290" y="5012909"/>
            <a:ext cx="369919"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4" name="2"/>
          <p:cNvSpPr/>
          <p:nvPr/>
        </p:nvSpPr>
        <p:spPr>
          <a:xfrm>
            <a:off x="8035999" y="5308923"/>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5" name="2"/>
          <p:cNvSpPr/>
          <p:nvPr/>
        </p:nvSpPr>
        <p:spPr>
          <a:xfrm>
            <a:off x="3980958" y="5308923"/>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536" name="Line"/>
          <p:cNvSpPr/>
          <p:nvPr/>
        </p:nvSpPr>
        <p:spPr>
          <a:xfrm flipV="1">
            <a:off x="4771909" y="4956835"/>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37" name="Line"/>
          <p:cNvSpPr/>
          <p:nvPr/>
        </p:nvSpPr>
        <p:spPr>
          <a:xfrm flipH="1" flipV="1">
            <a:off x="7851596" y="4955166"/>
            <a:ext cx="369920"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7"/>
          <p:cNvSpPr/>
          <p:nvPr/>
        </p:nvSpPr>
        <p:spPr>
          <a:xfrm>
            <a:off x="6070923" y="4445323"/>
            <a:ext cx="862954"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40"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7"/>
          <p:cNvSpPr/>
          <p:nvPr/>
        </p:nvSpPr>
        <p:spPr>
          <a:xfrm>
            <a:off x="6070923" y="4445323"/>
            <a:ext cx="862954"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543" name="Yes!"/>
          <p:cNvSpPr txBox="1"/>
          <p:nvPr/>
        </p:nvSpPr>
        <p:spPr>
          <a:xfrm>
            <a:off x="5894734" y="7503583"/>
            <a:ext cx="121533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Yes!</a:t>
            </a:r>
          </a:p>
        </p:txBody>
      </p:sp>
      <p:sp>
        <p:nvSpPr>
          <p:cNvPr id="544"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Discussion…"/>
          <p:cNvSpPr txBox="1"/>
          <p:nvPr>
            <p:ph type="title"/>
          </p:nvPr>
        </p:nvSpPr>
        <p:spPr>
          <a:xfrm>
            <a:off x="-1517761" y="2157446"/>
            <a:ext cx="16040321" cy="4360473"/>
          </a:xfrm>
          <a:prstGeom prst="rect">
            <a:avLst/>
          </a:prstGeom>
        </p:spPr>
        <p:txBody>
          <a:bodyPr/>
          <a:lstStyle/>
          <a:p>
            <a:pPr>
              <a:defRPr b="1" sz="11000"/>
            </a:pPr>
            <a:r>
              <a:t>Discussion</a:t>
            </a:r>
          </a:p>
          <a:p>
            <a:pPr>
              <a:defRPr b="1" sz="11000"/>
            </a:pPr>
            <a:r>
              <a:t>&amp; Examples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5"/>
          <p:cNvSpPr/>
          <p:nvPr/>
        </p:nvSpPr>
        <p:spPr>
          <a:xfrm>
            <a:off x="6057584" y="3225800"/>
            <a:ext cx="862954"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47" name="5"/>
          <p:cNvSpPr/>
          <p:nvPr/>
        </p:nvSpPr>
        <p:spPr>
          <a:xfrm>
            <a:off x="6084262" y="4445322"/>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48" name="5"/>
          <p:cNvSpPr/>
          <p:nvPr/>
        </p:nvSpPr>
        <p:spPr>
          <a:xfrm>
            <a:off x="6084262" y="5664846"/>
            <a:ext cx="862954"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49" name="Line"/>
          <p:cNvSpPr/>
          <p:nvPr/>
        </p:nvSpPr>
        <p:spPr>
          <a:xfrm flipV="1">
            <a:off x="6515739" y="5324975"/>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50" name="Line"/>
          <p:cNvSpPr/>
          <p:nvPr/>
        </p:nvSpPr>
        <p:spPr>
          <a:xfrm flipV="1">
            <a:off x="6489060" y="4105452"/>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51"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5"/>
          <p:cNvSpPr/>
          <p:nvPr/>
        </p:nvSpPr>
        <p:spPr>
          <a:xfrm>
            <a:off x="6057584" y="3225800"/>
            <a:ext cx="862954"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54" name="5"/>
          <p:cNvSpPr/>
          <p:nvPr/>
        </p:nvSpPr>
        <p:spPr>
          <a:xfrm>
            <a:off x="6084262" y="4445322"/>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55" name="5"/>
          <p:cNvSpPr/>
          <p:nvPr/>
        </p:nvSpPr>
        <p:spPr>
          <a:xfrm>
            <a:off x="6084262" y="5664846"/>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56" name="Line"/>
          <p:cNvSpPr/>
          <p:nvPr/>
        </p:nvSpPr>
        <p:spPr>
          <a:xfrm flipV="1">
            <a:off x="6515739" y="5324975"/>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57" name="Line"/>
          <p:cNvSpPr/>
          <p:nvPr/>
        </p:nvSpPr>
        <p:spPr>
          <a:xfrm flipV="1">
            <a:off x="6489060" y="4105452"/>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58" name="Yes!"/>
          <p:cNvSpPr txBox="1"/>
          <p:nvPr/>
        </p:nvSpPr>
        <p:spPr>
          <a:xfrm>
            <a:off x="5894734" y="7503583"/>
            <a:ext cx="121533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Yes!</a:t>
            </a:r>
          </a:p>
        </p:txBody>
      </p:sp>
      <p:sp>
        <p:nvSpPr>
          <p:cNvPr id="559"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5"/>
          <p:cNvSpPr/>
          <p:nvPr/>
        </p:nvSpPr>
        <p:spPr>
          <a:xfrm>
            <a:off x="6057584" y="3225800"/>
            <a:ext cx="862954" cy="862954"/>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64" name="10"/>
          <p:cNvSpPr/>
          <p:nvPr/>
        </p:nvSpPr>
        <p:spPr>
          <a:xfrm>
            <a:off x="6084262" y="4445322"/>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65" name="5"/>
          <p:cNvSpPr/>
          <p:nvPr/>
        </p:nvSpPr>
        <p:spPr>
          <a:xfrm>
            <a:off x="6084262" y="5664846"/>
            <a:ext cx="862954" cy="862954"/>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66" name="Line"/>
          <p:cNvSpPr/>
          <p:nvPr/>
        </p:nvSpPr>
        <p:spPr>
          <a:xfrm flipV="1">
            <a:off x="6515739" y="5324975"/>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67" name="Line"/>
          <p:cNvSpPr/>
          <p:nvPr/>
        </p:nvSpPr>
        <p:spPr>
          <a:xfrm flipV="1">
            <a:off x="6489060" y="4105452"/>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68"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5"/>
          <p:cNvSpPr/>
          <p:nvPr/>
        </p:nvSpPr>
        <p:spPr>
          <a:xfrm>
            <a:off x="6057584" y="3225800"/>
            <a:ext cx="862954" cy="862954"/>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73" name="10"/>
          <p:cNvSpPr/>
          <p:nvPr/>
        </p:nvSpPr>
        <p:spPr>
          <a:xfrm>
            <a:off x="6084262" y="4445322"/>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74" name="5"/>
          <p:cNvSpPr/>
          <p:nvPr/>
        </p:nvSpPr>
        <p:spPr>
          <a:xfrm>
            <a:off x="6084262" y="5664846"/>
            <a:ext cx="862954" cy="862954"/>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75" name="Line"/>
          <p:cNvSpPr/>
          <p:nvPr/>
        </p:nvSpPr>
        <p:spPr>
          <a:xfrm flipV="1">
            <a:off x="6515739" y="5324975"/>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76" name="Line"/>
          <p:cNvSpPr/>
          <p:nvPr/>
        </p:nvSpPr>
        <p:spPr>
          <a:xfrm flipV="1">
            <a:off x="6489060" y="4105452"/>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77" name="No."/>
          <p:cNvSpPr txBox="1"/>
          <p:nvPr/>
        </p:nvSpPr>
        <p:spPr>
          <a:xfrm>
            <a:off x="2151627" y="7833783"/>
            <a:ext cx="8728225"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No.</a:t>
            </a:r>
          </a:p>
        </p:txBody>
      </p:sp>
      <p:sp>
        <p:nvSpPr>
          <p:cNvPr id="578"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5"/>
          <p:cNvSpPr/>
          <p:nvPr/>
        </p:nvSpPr>
        <p:spPr>
          <a:xfrm>
            <a:off x="3043450" y="3056466"/>
            <a:ext cx="862955" cy="86295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81" name="10"/>
          <p:cNvSpPr/>
          <p:nvPr/>
        </p:nvSpPr>
        <p:spPr>
          <a:xfrm>
            <a:off x="3070129" y="4275989"/>
            <a:ext cx="862954"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82" name="5"/>
          <p:cNvSpPr/>
          <p:nvPr/>
        </p:nvSpPr>
        <p:spPr>
          <a:xfrm>
            <a:off x="3070129" y="5495512"/>
            <a:ext cx="862954"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83" name="Line"/>
          <p:cNvSpPr/>
          <p:nvPr/>
        </p:nvSpPr>
        <p:spPr>
          <a:xfrm flipV="1">
            <a:off x="3501605" y="5155641"/>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84" name="Line"/>
          <p:cNvSpPr/>
          <p:nvPr/>
        </p:nvSpPr>
        <p:spPr>
          <a:xfrm flipV="1">
            <a:off x="3474927" y="3936118"/>
            <a:ext cx="1" cy="323174"/>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85" name="However, if we change the root to be 10 then we can satisfy the heap property."/>
          <p:cNvSpPr txBox="1"/>
          <p:nvPr/>
        </p:nvSpPr>
        <p:spPr>
          <a:xfrm>
            <a:off x="2151627" y="7313083"/>
            <a:ext cx="8728225"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However, if we change the root to be 10 then we can satisfy the heap property.</a:t>
            </a:r>
          </a:p>
        </p:txBody>
      </p:sp>
      <p:sp>
        <p:nvSpPr>
          <p:cNvPr id="586" name="Line"/>
          <p:cNvSpPr/>
          <p:nvPr/>
        </p:nvSpPr>
        <p:spPr>
          <a:xfrm>
            <a:off x="5122333" y="4707466"/>
            <a:ext cx="1296679" cy="1"/>
          </a:xfrm>
          <a:prstGeom prst="line">
            <a:avLst/>
          </a:prstGeom>
          <a:ln w="76200">
            <a:solidFill>
              <a:srgbClr val="FFFFFF"/>
            </a:solidFill>
            <a:miter lim="400000"/>
            <a:tailEnd type="triangle"/>
          </a:ln>
        </p:spPr>
        <p:txBody>
          <a:bodyPr lIns="50800" tIns="50800" rIns="50800" bIns="50800" anchor="ctr"/>
          <a:lstStyle/>
          <a:p>
            <a:pPr>
              <a:defRPr sz="2600">
                <a:latin typeface="+mn-lt"/>
                <a:ea typeface="+mn-ea"/>
                <a:cs typeface="+mn-cs"/>
                <a:sym typeface="Helvetica Light"/>
              </a:defRPr>
            </a:pPr>
          </a:p>
        </p:txBody>
      </p:sp>
      <p:sp>
        <p:nvSpPr>
          <p:cNvPr id="587" name="10"/>
          <p:cNvSpPr/>
          <p:nvPr/>
        </p:nvSpPr>
        <p:spPr>
          <a:xfrm>
            <a:off x="8277128" y="3522455"/>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10</a:t>
            </a:r>
          </a:p>
        </p:txBody>
      </p:sp>
      <p:sp>
        <p:nvSpPr>
          <p:cNvPr id="588" name="5"/>
          <p:cNvSpPr/>
          <p:nvPr/>
        </p:nvSpPr>
        <p:spPr>
          <a:xfrm>
            <a:off x="7142595" y="4741979"/>
            <a:ext cx="862955"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89" name="Line"/>
          <p:cNvSpPr/>
          <p:nvPr/>
        </p:nvSpPr>
        <p:spPr>
          <a:xfrm flipV="1">
            <a:off x="7902636" y="4327344"/>
            <a:ext cx="436781" cy="43678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90" name="5"/>
          <p:cNvSpPr/>
          <p:nvPr/>
        </p:nvSpPr>
        <p:spPr>
          <a:xfrm>
            <a:off x="9437062" y="4741979"/>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591" name="Line"/>
          <p:cNvSpPr/>
          <p:nvPr/>
        </p:nvSpPr>
        <p:spPr>
          <a:xfrm flipH="1" flipV="1">
            <a:off x="9132177" y="4329953"/>
            <a:ext cx="431563" cy="43156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592" name="Is this a valid heap?"/>
          <p:cNvSpPr txBox="1"/>
          <p:nvPr>
            <p:ph type="title"/>
          </p:nvPr>
        </p:nvSpPr>
        <p:spPr>
          <a:xfrm>
            <a:off x="563766" y="361318"/>
            <a:ext cx="11877268" cy="1447140"/>
          </a:xfrm>
          <a:prstGeom prst="rect">
            <a:avLst/>
          </a:prstGeom>
        </p:spPr>
        <p:txBody>
          <a:bodyPr/>
          <a:lstStyle>
            <a:lvl1pPr defTabSz="531622">
              <a:defRPr b="1" sz="7280"/>
            </a:lvl1pPr>
          </a:lstStyle>
          <a:p>
            <a:pPr/>
            <a:r>
              <a:t>Is this a valid heap?</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When and where is…"/>
          <p:cNvSpPr txBox="1"/>
          <p:nvPr>
            <p:ph type="title"/>
          </p:nvPr>
        </p:nvSpPr>
        <p:spPr>
          <a:prstGeom prst="rect">
            <a:avLst/>
          </a:prstGeom>
        </p:spPr>
        <p:txBody>
          <a:bodyPr/>
          <a:lstStyle/>
          <a:p>
            <a:pPr defTabSz="508254">
              <a:defRPr b="1" sz="6960"/>
            </a:pPr>
            <a:r>
              <a:t>When and where is </a:t>
            </a:r>
          </a:p>
          <a:p>
            <a:pPr defTabSz="508254">
              <a:defRPr b="1" sz="6960"/>
            </a:pPr>
            <a:r>
              <a:t>a PQ used?</a:t>
            </a:r>
          </a:p>
        </p:txBody>
      </p:sp>
      <p:sp>
        <p:nvSpPr>
          <p:cNvPr id="595" name="Used in certain implementations of Dijkstra's Shortest Path algorithm.…"/>
          <p:cNvSpPr txBox="1"/>
          <p:nvPr/>
        </p:nvSpPr>
        <p:spPr>
          <a:xfrm>
            <a:off x="952500" y="2745103"/>
            <a:ext cx="11099800" cy="6322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43902" indent="-343902" algn="l" defTabSz="572516">
              <a:buSzPct val="75000"/>
              <a:buChar char="•"/>
              <a:defRPr sz="2940"/>
            </a:pPr>
            <a:r>
              <a:t>Used in certain implementations of Dijkstra's Shortest Path algorithm.</a:t>
            </a:r>
          </a:p>
          <a:p>
            <a:pPr marL="343902" indent="-343902" algn="l" defTabSz="572516">
              <a:buSzPct val="75000"/>
              <a:buChar char="•"/>
              <a:defRPr sz="2940"/>
            </a:pPr>
          </a:p>
          <a:p>
            <a:pPr marL="343902" indent="-343902" algn="l" defTabSz="572516">
              <a:buSzPct val="75000"/>
              <a:buChar char="•"/>
              <a:defRPr sz="2940"/>
            </a:pPr>
            <a:r>
              <a:t>Anytime you need the dynamically fetch the ‘next best’ or ‘next worst’ element. </a:t>
            </a:r>
          </a:p>
          <a:p>
            <a:pPr marL="343902" indent="-343902" algn="l" defTabSz="572516">
              <a:buSzPct val="75000"/>
              <a:buChar char="•"/>
              <a:defRPr sz="2940"/>
            </a:pPr>
          </a:p>
          <a:p>
            <a:pPr marL="343902" indent="-343902" algn="l" defTabSz="572516">
              <a:buSzPct val="75000"/>
              <a:buChar char="•"/>
              <a:defRPr sz="2940"/>
            </a:pPr>
            <a:r>
              <a:t>Used in Huffman coding (which is often used for lossless data compression).</a:t>
            </a:r>
          </a:p>
          <a:p>
            <a:pPr algn="l" defTabSz="572516">
              <a:defRPr sz="2940"/>
            </a:pPr>
          </a:p>
          <a:p>
            <a:pPr marL="343902" indent="-343902" algn="l" defTabSz="572516">
              <a:buSzPct val="75000"/>
              <a:buChar char="•"/>
              <a:defRPr sz="2940"/>
            </a:pPr>
            <a:r>
              <a:t>Best First Search (BFS) algorithms such as A</a:t>
            </a:r>
            <a:r>
              <a:rPr baseline="31999"/>
              <a:t>*</a:t>
            </a:r>
            <a:r>
              <a:t> use PQs to continuously grab the next most promising node.</a:t>
            </a:r>
          </a:p>
          <a:p>
            <a:pPr marL="343902" indent="-343902" algn="l" defTabSz="572516">
              <a:buSzPct val="75000"/>
              <a:buChar char="•"/>
              <a:defRPr sz="2940"/>
            </a:pPr>
          </a:p>
          <a:p>
            <a:pPr marL="343902" indent="-343902" algn="l" defTabSz="572516">
              <a:buSzPct val="75000"/>
              <a:buChar char="•"/>
              <a:defRPr sz="2940"/>
            </a:pPr>
            <a:r>
              <a:t>Used by Minimum Spanning Tree (MST) algorithms.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Complexity PQ…"/>
          <p:cNvSpPr txBox="1"/>
          <p:nvPr>
            <p:ph type="title"/>
          </p:nvPr>
        </p:nvSpPr>
        <p:spPr>
          <a:prstGeom prst="rect">
            <a:avLst/>
          </a:prstGeom>
        </p:spPr>
        <p:txBody>
          <a:bodyPr/>
          <a:lstStyle/>
          <a:p>
            <a:pPr defTabSz="508254">
              <a:defRPr b="1" sz="6960"/>
            </a:pPr>
            <a:r>
              <a:t>Complexity PQ </a:t>
            </a:r>
          </a:p>
          <a:p>
            <a:pPr defTabSz="508254">
              <a:defRPr b="1" sz="6960"/>
            </a:pPr>
            <a:r>
              <a:t>with binary heap</a:t>
            </a:r>
          </a:p>
        </p:txBody>
      </p:sp>
      <p:graphicFrame>
        <p:nvGraphicFramePr>
          <p:cNvPr id="600" name="Table"/>
          <p:cNvGraphicFramePr/>
          <p:nvPr/>
        </p:nvGraphicFramePr>
        <p:xfrm>
          <a:off x="904077" y="2585442"/>
          <a:ext cx="11209346" cy="632261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598322"/>
                <a:gridCol w="5598322"/>
              </a:tblGrid>
              <a:tr h="1577478">
                <a:tc>
                  <a:txBody>
                    <a:bodyPr/>
                    <a:lstStyle/>
                    <a:p>
                      <a:pPr defTabSz="914400">
                        <a:defRPr>
                          <a:solidFill>
                            <a:srgbClr val="000000"/>
                          </a:solidFill>
                        </a:defRPr>
                      </a:pPr>
                      <a:r>
                        <a:rPr b="1" sz="4000">
                          <a:solidFill>
                            <a:srgbClr val="FFFFFF"/>
                          </a:solidFill>
                          <a:latin typeface="Helvetica"/>
                          <a:ea typeface="Helvetica"/>
                          <a:cs typeface="Helvetica"/>
                          <a:sym typeface="Helvetica"/>
                        </a:rPr>
                        <a:t>Binary Heap construction</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sz="4000">
                          <a:solidFill>
                            <a:schemeClr val="accent5">
                              <a:hueOff val="101205"/>
                              <a:satOff val="-13598"/>
                              <a:lumOff val="23877"/>
                            </a:schemeClr>
                          </a:solidFill>
                        </a:rPr>
                        <a:t>O(n)</a:t>
                      </a:r>
                    </a:p>
                  </a:txBody>
                  <a:tcPr marL="50800" marR="50800" marT="50800" marB="50800" anchor="ctr" anchorCtr="0" horzOverflow="overflow">
                    <a:lnR w="12700">
                      <a:solidFill>
                        <a:srgbClr val="D6D6D6"/>
                      </a:solidFill>
                      <a:miter lim="400000"/>
                    </a:lnR>
                    <a:lnT w="12700">
                      <a:solidFill>
                        <a:srgbClr val="D6D6D6"/>
                      </a:solidFill>
                      <a:miter lim="400000"/>
                    </a:lnT>
                  </a:tcPr>
                </a:tc>
              </a:tr>
              <a:tr h="1577478">
                <a:tc>
                  <a:txBody>
                    <a:bodyPr/>
                    <a:lstStyle/>
                    <a:p>
                      <a:pPr defTabSz="914400">
                        <a:defRPr>
                          <a:solidFill>
                            <a:srgbClr val="000000"/>
                          </a:solidFill>
                        </a:defRPr>
                      </a:pPr>
                      <a:r>
                        <a:rPr b="1" sz="4000">
                          <a:solidFill>
                            <a:srgbClr val="FFFFFF"/>
                          </a:solidFill>
                          <a:latin typeface="Helvetica"/>
                          <a:ea typeface="Helvetica"/>
                          <a:cs typeface="Helvetica"/>
                          <a:sym typeface="Helvetica"/>
                        </a:rPr>
                        <a:t>Polling</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4000">
                          <a:solidFill>
                            <a:schemeClr val="accent4">
                              <a:hueOff val="102361"/>
                              <a:satOff val="14118"/>
                              <a:lumOff val="10675"/>
                            </a:schemeClr>
                          </a:solidFill>
                        </a:rPr>
                        <a:t>O(log(n))</a:t>
                      </a:r>
                    </a:p>
                  </a:txBody>
                  <a:tcPr marL="50800" marR="50800" marT="50800" marB="50800" anchor="ctr" anchorCtr="0" horzOverflow="overflow">
                    <a:lnR w="12700">
                      <a:solidFill>
                        <a:srgbClr val="D6D6D6"/>
                      </a:solidFill>
                      <a:miter lim="400000"/>
                    </a:lnR>
                  </a:tcPr>
                </a:tc>
              </a:tr>
              <a:tr h="1577478">
                <a:tc>
                  <a:txBody>
                    <a:bodyPr/>
                    <a:lstStyle/>
                    <a:p>
                      <a:pPr defTabSz="914400">
                        <a:defRPr>
                          <a:solidFill>
                            <a:srgbClr val="000000"/>
                          </a:solidFill>
                        </a:defRPr>
                      </a:pPr>
                      <a:r>
                        <a:rPr b="1" sz="4000">
                          <a:solidFill>
                            <a:srgbClr val="FFFFFF"/>
                          </a:solidFill>
                          <a:latin typeface="Helvetica"/>
                          <a:ea typeface="Helvetica"/>
                          <a:cs typeface="Helvetica"/>
                          <a:sym typeface="Helvetica"/>
                        </a:rPr>
                        <a:t>Peeking</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4000">
                          <a:solidFill>
                            <a:schemeClr val="accent3">
                              <a:hueOff val="-499813"/>
                              <a:satOff val="-5228"/>
                              <a:lumOff val="24899"/>
                            </a:schemeClr>
                          </a:solidFill>
                        </a:rPr>
                        <a:t>O(1)</a:t>
                      </a:r>
                    </a:p>
                  </a:txBody>
                  <a:tcPr marL="50800" marR="50800" marT="50800" marB="50800" anchor="ctr" anchorCtr="0" horzOverflow="overflow">
                    <a:lnR w="12700">
                      <a:solidFill>
                        <a:srgbClr val="D6D6D6"/>
                      </a:solidFill>
                      <a:miter lim="400000"/>
                    </a:lnR>
                  </a:tcPr>
                </a:tc>
              </a:tr>
              <a:tr h="1577478">
                <a:tc>
                  <a:txBody>
                    <a:bodyPr/>
                    <a:lstStyle/>
                    <a:p>
                      <a:pPr defTabSz="914400">
                        <a:defRPr>
                          <a:solidFill>
                            <a:srgbClr val="000000"/>
                          </a:solidFill>
                        </a:defRPr>
                      </a:pPr>
                      <a:r>
                        <a:rPr b="1" sz="4000">
                          <a:solidFill>
                            <a:srgbClr val="FFFFFF"/>
                          </a:solidFill>
                          <a:latin typeface="Helvetica"/>
                          <a:ea typeface="Helvetica"/>
                          <a:cs typeface="Helvetica"/>
                          <a:sym typeface="Helvetica"/>
                        </a:rPr>
                        <a:t>Adding</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sz="4000">
                          <a:solidFill>
                            <a:schemeClr val="accent4">
                              <a:hueOff val="102361"/>
                              <a:satOff val="14118"/>
                              <a:lumOff val="10675"/>
                            </a:schemeClr>
                          </a:solidFill>
                        </a:rPr>
                        <a:t>O(log(n))</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604" name="Table"/>
          <p:cNvGraphicFramePr/>
          <p:nvPr/>
        </p:nvGraphicFramePr>
        <p:xfrm>
          <a:off x="904077" y="2415116"/>
          <a:ext cx="11209346" cy="60266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598322"/>
                <a:gridCol w="5598322"/>
              </a:tblGrid>
              <a:tr h="1503492">
                <a:tc>
                  <a:txBody>
                    <a:bodyPr/>
                    <a:lstStyle/>
                    <a:p>
                      <a:pPr defTabSz="914400">
                        <a:defRPr>
                          <a:solidFill>
                            <a:srgbClr val="000000"/>
                          </a:solidFill>
                        </a:defRPr>
                      </a:pPr>
                      <a:r>
                        <a:rPr b="1" sz="3600">
                          <a:solidFill>
                            <a:srgbClr val="FFFFFF"/>
                          </a:solidFill>
                          <a:latin typeface="Helvetica"/>
                          <a:ea typeface="Helvetica"/>
                          <a:cs typeface="Helvetica"/>
                          <a:sym typeface="Helvetica"/>
                        </a:rPr>
                        <a:t>Naive Removing</a:t>
                      </a:r>
                    </a:p>
                  </a:txBody>
                  <a:tcPr marL="50800" marR="50800" marT="50800" marB="50800" anchor="ctr" anchorCtr="0" horzOverflow="overflow">
                    <a:lnL w="12700">
                      <a:solidFill>
                        <a:srgbClr val="D6D6D6"/>
                      </a:solidFill>
                      <a:miter lim="400000"/>
                    </a:lnL>
                    <a:lnT w="12700">
                      <a:solidFill>
                        <a:srgbClr val="D6D6D6"/>
                      </a:solidFill>
                      <a:miter lim="400000"/>
                    </a:lnT>
                  </a:tcPr>
                </a:tc>
                <a:tc>
                  <a:txBody>
                    <a:bodyPr/>
                    <a:lstStyle/>
                    <a:p>
                      <a:pPr defTabSz="914400">
                        <a:defRPr>
                          <a:solidFill>
                            <a:srgbClr val="000000"/>
                          </a:solidFill>
                        </a:defRPr>
                      </a:pPr>
                      <a:r>
                        <a:rPr sz="3600">
                          <a:solidFill>
                            <a:schemeClr val="accent5">
                              <a:hueOff val="101205"/>
                              <a:satOff val="-13598"/>
                              <a:lumOff val="23877"/>
                            </a:schemeClr>
                          </a:solidFill>
                        </a:rPr>
                        <a:t>O(n)</a:t>
                      </a:r>
                    </a:p>
                  </a:txBody>
                  <a:tcPr marL="50800" marR="50800" marT="50800" marB="50800" anchor="ctr" anchorCtr="0" horzOverflow="overflow">
                    <a:lnR w="12700">
                      <a:solidFill>
                        <a:srgbClr val="D6D6D6"/>
                      </a:solidFill>
                      <a:miter lim="400000"/>
                    </a:lnR>
                    <a:lnT w="12700">
                      <a:solidFill>
                        <a:srgbClr val="D6D6D6"/>
                      </a:solidFill>
                      <a:miter lim="400000"/>
                    </a:lnT>
                  </a:tcPr>
                </a:tc>
              </a:tr>
              <a:tr h="1503492">
                <a:tc>
                  <a:txBody>
                    <a:bodyPr/>
                    <a:lstStyle/>
                    <a:p>
                      <a:pPr defTabSz="914400">
                        <a:defRPr>
                          <a:solidFill>
                            <a:srgbClr val="000000"/>
                          </a:solidFill>
                        </a:defRPr>
                      </a:pPr>
                      <a:r>
                        <a:rPr b="1" sz="3600">
                          <a:solidFill>
                            <a:srgbClr val="FFFFFF"/>
                          </a:solidFill>
                          <a:latin typeface="Helvetica"/>
                          <a:ea typeface="Helvetica"/>
                          <a:cs typeface="Helvetica"/>
                          <a:sym typeface="Helvetica"/>
                        </a:rPr>
                        <a:t>Advanced removing with 
help from a hash table *</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3600">
                          <a:solidFill>
                            <a:schemeClr val="accent4">
                              <a:hueOff val="102361"/>
                              <a:satOff val="14118"/>
                              <a:lumOff val="10675"/>
                            </a:schemeClr>
                          </a:solidFill>
                        </a:rPr>
                        <a:t>O(log(n))</a:t>
                      </a:r>
                    </a:p>
                  </a:txBody>
                  <a:tcPr marL="50800" marR="50800" marT="50800" marB="50800" anchor="ctr" anchorCtr="0" horzOverflow="overflow">
                    <a:lnR w="12700">
                      <a:solidFill>
                        <a:srgbClr val="D6D6D6"/>
                      </a:solidFill>
                      <a:miter lim="400000"/>
                    </a:lnR>
                  </a:tcPr>
                </a:tc>
              </a:tr>
              <a:tr h="1503492">
                <a:tc>
                  <a:txBody>
                    <a:bodyPr/>
                    <a:lstStyle/>
                    <a:p>
                      <a:pPr defTabSz="914400">
                        <a:defRPr>
                          <a:solidFill>
                            <a:srgbClr val="000000"/>
                          </a:solidFill>
                        </a:defRPr>
                      </a:pPr>
                      <a:r>
                        <a:rPr b="1" sz="3600">
                          <a:solidFill>
                            <a:srgbClr val="FFFFFF"/>
                          </a:solidFill>
                          <a:latin typeface="Helvetica"/>
                          <a:ea typeface="Helvetica"/>
                          <a:cs typeface="Helvetica"/>
                          <a:sym typeface="Helvetica"/>
                        </a:rPr>
                        <a:t>Naive contains</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3600">
                          <a:solidFill>
                            <a:schemeClr val="accent5">
                              <a:hueOff val="101205"/>
                              <a:satOff val="-13598"/>
                              <a:lumOff val="23877"/>
                            </a:schemeClr>
                          </a:solidFill>
                        </a:rPr>
                        <a:t>O(n)</a:t>
                      </a:r>
                    </a:p>
                  </a:txBody>
                  <a:tcPr marL="50800" marR="50800" marT="50800" marB="50800" anchor="ctr" anchorCtr="0" horzOverflow="overflow">
                    <a:lnR w="12700">
                      <a:solidFill>
                        <a:srgbClr val="D6D6D6"/>
                      </a:solidFill>
                      <a:miter lim="400000"/>
                    </a:lnR>
                  </a:tcPr>
                </a:tc>
              </a:tr>
              <a:tr h="1503492">
                <a:tc>
                  <a:txBody>
                    <a:bodyPr/>
                    <a:lstStyle/>
                    <a:p>
                      <a:pPr defTabSz="914400">
                        <a:defRPr>
                          <a:solidFill>
                            <a:srgbClr val="000000"/>
                          </a:solidFill>
                        </a:defRPr>
                      </a:pPr>
                      <a:r>
                        <a:rPr b="1" sz="3600">
                          <a:solidFill>
                            <a:srgbClr val="FFFFFF"/>
                          </a:solidFill>
                          <a:latin typeface="Helvetica"/>
                          <a:ea typeface="Helvetica"/>
                          <a:cs typeface="Helvetica"/>
                          <a:sym typeface="Helvetica"/>
                        </a:rPr>
                        <a:t>Contains check with
help of a hash table *</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sz="3600">
                          <a:solidFill>
                            <a:schemeClr val="accent3">
                              <a:hueOff val="-499813"/>
                              <a:satOff val="-5228"/>
                              <a:lumOff val="24899"/>
                            </a:schemeClr>
                          </a:solidFill>
                        </a:rPr>
                        <a:t>O(1)</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605" name="* Using a hash table to help optimize these operations does take up linear space and also adds some overhead to the binary heap implementation."/>
          <p:cNvSpPr txBox="1"/>
          <p:nvPr/>
        </p:nvSpPr>
        <p:spPr>
          <a:xfrm>
            <a:off x="165298" y="8733366"/>
            <a:ext cx="1267420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pPr>
            <a:r>
              <a:rPr baseline="31999"/>
              <a:t>*</a:t>
            </a:r>
            <a:r>
              <a:t> Using a hash table to help optimize these operations does take up linear space and also adds some overhead to the binary heap implementation.</a:t>
            </a:r>
          </a:p>
        </p:txBody>
      </p:sp>
      <p:sp>
        <p:nvSpPr>
          <p:cNvPr id="606" name="Complexity PQ…"/>
          <p:cNvSpPr txBox="1"/>
          <p:nvPr>
            <p:ph type="title"/>
          </p:nvPr>
        </p:nvSpPr>
        <p:spPr>
          <a:prstGeom prst="rect">
            <a:avLst/>
          </a:prstGeom>
        </p:spPr>
        <p:txBody>
          <a:bodyPr/>
          <a:lstStyle/>
          <a:p>
            <a:pPr defTabSz="508254">
              <a:defRPr b="1" sz="6960"/>
            </a:pPr>
            <a:r>
              <a:t>Complexity PQ </a:t>
            </a:r>
          </a:p>
          <a:p>
            <a:pPr defTabSz="508254">
              <a:defRPr b="1" sz="6960"/>
            </a:pPr>
            <a:r>
              <a:t>with binary heap</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What is a…"/>
          <p:cNvSpPr txBox="1"/>
          <p:nvPr>
            <p:ph type="title"/>
          </p:nvPr>
        </p:nvSpPr>
        <p:spPr>
          <a:xfrm>
            <a:off x="-30833" y="-51631"/>
            <a:ext cx="13004801" cy="2770262"/>
          </a:xfrm>
          <a:prstGeom prst="rect">
            <a:avLst/>
          </a:prstGeom>
        </p:spPr>
        <p:txBody>
          <a:bodyPr/>
          <a:lstStyle/>
          <a:p>
            <a:pPr defTabSz="566674">
              <a:defRPr b="1" sz="9021"/>
            </a:pPr>
            <a:r>
              <a:t>What is a </a:t>
            </a:r>
          </a:p>
          <a:p>
            <a:pPr defTabSz="566674">
              <a:defRPr b="1" sz="9021"/>
            </a:pPr>
            <a:r>
              <a:t>Priority Queue?</a:t>
            </a:r>
          </a:p>
        </p:txBody>
      </p:sp>
      <p:sp>
        <p:nvSpPr>
          <p:cNvPr id="614" name="4"/>
          <p:cNvSpPr/>
          <p:nvPr/>
        </p:nvSpPr>
        <p:spPr>
          <a:xfrm>
            <a:off x="7896819" y="319313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4</a:t>
            </a:r>
          </a:p>
        </p:txBody>
      </p:sp>
      <p:sp>
        <p:nvSpPr>
          <p:cNvPr id="615" name="8"/>
          <p:cNvSpPr/>
          <p:nvPr/>
        </p:nvSpPr>
        <p:spPr>
          <a:xfrm>
            <a:off x="9759486" y="349793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8</a:t>
            </a:r>
          </a:p>
        </p:txBody>
      </p:sp>
      <p:sp>
        <p:nvSpPr>
          <p:cNvPr id="616" name="1"/>
          <p:cNvSpPr/>
          <p:nvPr/>
        </p:nvSpPr>
        <p:spPr>
          <a:xfrm>
            <a:off x="93136" y="82606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1</a:t>
            </a:r>
          </a:p>
        </p:txBody>
      </p:sp>
      <p:sp>
        <p:nvSpPr>
          <p:cNvPr id="617" name="14"/>
          <p:cNvSpPr/>
          <p:nvPr/>
        </p:nvSpPr>
        <p:spPr>
          <a:xfrm>
            <a:off x="6406686" y="4749580"/>
            <a:ext cx="1097823" cy="1097824"/>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14</a:t>
            </a:r>
          </a:p>
        </p:txBody>
      </p:sp>
      <p:sp>
        <p:nvSpPr>
          <p:cNvPr id="618" name="5"/>
          <p:cNvSpPr/>
          <p:nvPr/>
        </p:nvSpPr>
        <p:spPr>
          <a:xfrm>
            <a:off x="2459570"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5</a:t>
            </a:r>
          </a:p>
        </p:txBody>
      </p:sp>
      <p:sp>
        <p:nvSpPr>
          <p:cNvPr id="619" name="22"/>
          <p:cNvSpPr/>
          <p:nvPr/>
        </p:nvSpPr>
        <p:spPr>
          <a:xfrm>
            <a:off x="11346986" y="610072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22</a:t>
            </a:r>
          </a:p>
        </p:txBody>
      </p:sp>
      <p:sp>
        <p:nvSpPr>
          <p:cNvPr id="620"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621" name="2"/>
          <p:cNvSpPr/>
          <p:nvPr/>
        </p:nvSpPr>
        <p:spPr>
          <a:xfrm>
            <a:off x="1276353"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2</a:t>
            </a:r>
          </a:p>
        </p:txBody>
      </p:sp>
      <p:sp>
        <p:nvSpPr>
          <p:cNvPr id="622" name="4"/>
          <p:cNvSpPr/>
          <p:nvPr/>
        </p:nvSpPr>
        <p:spPr>
          <a:xfrm>
            <a:off x="6618352" y="6359669"/>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4</a:t>
            </a:r>
          </a:p>
        </p:txBody>
      </p:sp>
      <p:sp>
        <p:nvSpPr>
          <p:cNvPr id="623"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defRPr>
                <a:solidFill>
                  <a:schemeClr val="accent4">
                    <a:hueOff val="102361"/>
                    <a:satOff val="14118"/>
                    <a:lumOff val="10675"/>
                  </a:schemeClr>
                </a:solidFill>
              </a:defRPr>
            </a:pPr>
            <a:r>
              <a:t>add(5)</a:t>
            </a:r>
          </a:p>
          <a:p>
            <a:pPr algn="l"/>
            <a:r>
              <a:t>add(9)</a:t>
            </a:r>
          </a:p>
          <a:p>
            <a:pPr algn="l"/>
            <a:r>
              <a:t>poll rest</a:t>
            </a:r>
          </a:p>
        </p:txBody>
      </p:sp>
      <p:sp>
        <p:nvSpPr>
          <p:cNvPr id="624" name="Arrow"/>
          <p:cNvSpPr/>
          <p:nvPr/>
        </p:nvSpPr>
        <p:spPr>
          <a:xfrm>
            <a:off x="736982" y="63182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625" name="5"/>
          <p:cNvSpPr/>
          <p:nvPr/>
        </p:nvSpPr>
        <p:spPr>
          <a:xfrm>
            <a:off x="8159976" y="5026169"/>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5</a:t>
            </a:r>
          </a:p>
        </p:txBody>
      </p:sp>
      <p:sp>
        <p:nvSpPr>
          <p:cNvPr id="626" name="7"/>
          <p:cNvSpPr/>
          <p:nvPr/>
        </p:nvSpPr>
        <p:spPr>
          <a:xfrm>
            <a:off x="3642786"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7</a:t>
            </a:r>
          </a:p>
        </p:txBody>
      </p:sp>
      <p:sp>
        <p:nvSpPr>
          <p:cNvPr id="627" name="8"/>
          <p:cNvSpPr/>
          <p:nvPr/>
        </p:nvSpPr>
        <p:spPr>
          <a:xfrm>
            <a:off x="4826003"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500">
                <a:latin typeface="Helvetica"/>
                <a:ea typeface="Helvetica"/>
                <a:cs typeface="Helvetica"/>
                <a:sym typeface="Helvetica"/>
              </a:defRPr>
            </a:lvl1pPr>
          </a:lstStyle>
          <a:p>
            <a:pPr/>
            <a:r>
              <a:t>8</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134" name="A priority queue is an Abstract Data Type (ADT) that operates similar to a normal queue except that each element has a certain priority. The priority of the elements in the priority queue determine the order in which elements are removed from the PQ."/>
          <p:cNvSpPr txBox="1"/>
          <p:nvPr/>
        </p:nvSpPr>
        <p:spPr>
          <a:xfrm>
            <a:off x="952500" y="2802434"/>
            <a:ext cx="10659534" cy="27668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000"/>
            </a:pPr>
            <a:r>
              <a:t>A priority queue is an Abstract Data Type (ADT) that operates similar to a normal queue except that </a:t>
            </a:r>
            <a:r>
              <a:rPr b="1">
                <a:solidFill>
                  <a:schemeClr val="accent2">
                    <a:satOff val="-13916"/>
                    <a:lumOff val="13989"/>
                  </a:schemeClr>
                </a:solidFill>
              </a:rPr>
              <a:t>each element has a certain priority</a:t>
            </a:r>
            <a:r>
              <a:t>. The priority of the elements in the priority queue determine the order in which elements are removed from the PQ.</a:t>
            </a:r>
          </a:p>
        </p:txBody>
      </p:sp>
      <p:sp>
        <p:nvSpPr>
          <p:cNvPr id="135" name="NOTE: Priority queues only supports comparable data, meaning the data inserted into the priority queue must be able to be ordered in some way either from least to greatest or greatest to least. This is so that we are able to assign relative priorities to"/>
          <p:cNvSpPr txBox="1"/>
          <p:nvPr/>
        </p:nvSpPr>
        <p:spPr>
          <a:xfrm>
            <a:off x="834496" y="6258011"/>
            <a:ext cx="11335809"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pPr>
            <a:r>
              <a:rPr b="1"/>
              <a:t>NOTE:</a:t>
            </a:r>
            <a:r>
              <a:t> Priority queues only supports </a:t>
            </a:r>
            <a:r>
              <a:rPr b="1">
                <a:solidFill>
                  <a:schemeClr val="accent2">
                    <a:satOff val="-13916"/>
                    <a:lumOff val="13989"/>
                  </a:schemeClr>
                </a:solidFill>
              </a:rPr>
              <a:t>comparable data</a:t>
            </a:r>
            <a:r>
              <a:rPr b="1"/>
              <a:t>, </a:t>
            </a:r>
            <a:r>
              <a:t>meaning the data inserted into the priority queue must be able to be ordered in some way either from least to greatest or greatest to least. This is so that we are able to assign relative priorities to each element.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Turning Min PQ…"/>
          <p:cNvSpPr txBox="1"/>
          <p:nvPr>
            <p:ph type="title"/>
          </p:nvPr>
        </p:nvSpPr>
        <p:spPr>
          <a:xfrm>
            <a:off x="-446206" y="2342256"/>
            <a:ext cx="13897212" cy="4385043"/>
          </a:xfrm>
          <a:prstGeom prst="rect">
            <a:avLst/>
          </a:prstGeom>
        </p:spPr>
        <p:txBody>
          <a:bodyPr/>
          <a:lstStyle/>
          <a:p>
            <a:pPr>
              <a:defRPr b="1" sz="12100"/>
            </a:pPr>
            <a:r>
              <a:t>Turning Min PQ </a:t>
            </a:r>
          </a:p>
          <a:p>
            <a:pPr>
              <a:defRPr b="1" sz="12100"/>
            </a:pPr>
            <a:r>
              <a:t>into Max PQ</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36" name="Problem: Often the standard library of most programming languages only provide a min PQ which sorts by smallest elements first, but sometimes we need a Max PQ.…"/>
          <p:cNvSpPr txBox="1"/>
          <p:nvPr/>
        </p:nvSpPr>
        <p:spPr>
          <a:xfrm>
            <a:off x="999571" y="2633968"/>
            <a:ext cx="11005658" cy="6212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54990">
              <a:defRPr sz="3705"/>
            </a:pPr>
            <a:r>
              <a:rPr b="1" u="sng"/>
              <a:t>Problem</a:t>
            </a:r>
            <a:r>
              <a:t>: Often the standard library of most programming languages only provide a min PQ which sorts by smallest elements first, but sometimes we need a Max PQ.</a:t>
            </a:r>
          </a:p>
          <a:p>
            <a:pPr defTabSz="554990">
              <a:defRPr sz="3705"/>
            </a:pPr>
          </a:p>
          <a:p>
            <a:pPr defTabSz="554990">
              <a:defRPr sz="3705"/>
            </a:pPr>
          </a:p>
          <a:p>
            <a:pPr defTabSz="554990">
              <a:defRPr sz="3705"/>
            </a:pPr>
            <a:r>
              <a:t>Since elements in a priority queue are </a:t>
            </a:r>
            <a:r>
              <a:t>comparable</a:t>
            </a:r>
            <a:r>
              <a:t> they implement some sort of </a:t>
            </a:r>
            <a:r>
              <a:rPr b="1">
                <a:solidFill>
                  <a:schemeClr val="accent2">
                    <a:satOff val="-13916"/>
                    <a:lumOff val="13989"/>
                  </a:schemeClr>
                </a:solidFill>
              </a:rPr>
              <a:t>comparable interface</a:t>
            </a:r>
            <a:r>
              <a:t> which we can simply </a:t>
            </a:r>
            <a:r>
              <a:rPr b="1">
                <a:solidFill>
                  <a:schemeClr val="accent2">
                    <a:satOff val="-13916"/>
                    <a:lumOff val="13989"/>
                  </a:schemeClr>
                </a:solidFill>
              </a:rPr>
              <a:t>negate </a:t>
            </a:r>
            <a:r>
              <a:t>to achieve a Max heap.</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41"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42"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43" name="11"/>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44" name="13"/>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45"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46"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47"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52"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53"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54" name="11"/>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55" name="13"/>
          <p:cNvSpPr/>
          <p:nvPr/>
        </p:nvSpPr>
        <p:spPr>
          <a:xfrm>
            <a:off x="1296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56"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57"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58"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63"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64"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65" name="11"/>
          <p:cNvSpPr/>
          <p:nvPr/>
        </p:nvSpPr>
        <p:spPr>
          <a:xfrm>
            <a:off x="2757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66" name="13"/>
          <p:cNvSpPr/>
          <p:nvPr/>
        </p:nvSpPr>
        <p:spPr>
          <a:xfrm>
            <a:off x="1296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67"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68"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69"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72"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73"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74" name="11"/>
          <p:cNvSpPr/>
          <p:nvPr/>
        </p:nvSpPr>
        <p:spPr>
          <a:xfrm>
            <a:off x="2757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75" name="13"/>
          <p:cNvSpPr/>
          <p:nvPr/>
        </p:nvSpPr>
        <p:spPr>
          <a:xfrm>
            <a:off x="1296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76"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77" name="7"/>
          <p:cNvSpPr/>
          <p:nvPr/>
        </p:nvSpPr>
        <p:spPr>
          <a:xfrm>
            <a:off x="4217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78"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83" name="5"/>
          <p:cNvSpPr/>
          <p:nvPr/>
        </p:nvSpPr>
        <p:spPr>
          <a:xfrm>
            <a:off x="5678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84"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85" name="11"/>
          <p:cNvSpPr/>
          <p:nvPr/>
        </p:nvSpPr>
        <p:spPr>
          <a:xfrm>
            <a:off x="2757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86" name="13"/>
          <p:cNvSpPr/>
          <p:nvPr/>
        </p:nvSpPr>
        <p:spPr>
          <a:xfrm>
            <a:off x="1296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87"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88" name="7"/>
          <p:cNvSpPr/>
          <p:nvPr/>
        </p:nvSpPr>
        <p:spPr>
          <a:xfrm>
            <a:off x="4217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689"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694" name="5"/>
          <p:cNvSpPr/>
          <p:nvPr/>
        </p:nvSpPr>
        <p:spPr>
          <a:xfrm>
            <a:off x="5678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695" name="3"/>
          <p:cNvSpPr/>
          <p:nvPr/>
        </p:nvSpPr>
        <p:spPr>
          <a:xfrm>
            <a:off x="7138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696" name="11"/>
          <p:cNvSpPr/>
          <p:nvPr/>
        </p:nvSpPr>
        <p:spPr>
          <a:xfrm>
            <a:off x="2757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697" name="13"/>
          <p:cNvSpPr/>
          <p:nvPr/>
        </p:nvSpPr>
        <p:spPr>
          <a:xfrm>
            <a:off x="1296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698"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699" name="7"/>
          <p:cNvSpPr/>
          <p:nvPr/>
        </p:nvSpPr>
        <p:spPr>
          <a:xfrm>
            <a:off x="4217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00"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05" name="5"/>
          <p:cNvSpPr/>
          <p:nvPr/>
        </p:nvSpPr>
        <p:spPr>
          <a:xfrm>
            <a:off x="5678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06" name="3"/>
          <p:cNvSpPr/>
          <p:nvPr/>
        </p:nvSpPr>
        <p:spPr>
          <a:xfrm>
            <a:off x="7138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07" name="11"/>
          <p:cNvSpPr/>
          <p:nvPr/>
        </p:nvSpPr>
        <p:spPr>
          <a:xfrm>
            <a:off x="2757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08" name="13"/>
          <p:cNvSpPr/>
          <p:nvPr/>
        </p:nvSpPr>
        <p:spPr>
          <a:xfrm>
            <a:off x="1296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09" name="2"/>
          <p:cNvSpPr/>
          <p:nvPr/>
        </p:nvSpPr>
        <p:spPr>
          <a:xfrm>
            <a:off x="85993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10" name="7"/>
          <p:cNvSpPr/>
          <p:nvPr/>
        </p:nvSpPr>
        <p:spPr>
          <a:xfrm>
            <a:off x="4217822" y="83354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11" name="Let x, y be numbers in the PQ. For a min PQ, if x &lt;= y then x comes out of the PQ before y, so the negation of this is if x &gt;= y then y comes out before x."/>
          <p:cNvSpPr txBox="1"/>
          <p:nvPr/>
        </p:nvSpPr>
        <p:spPr>
          <a:xfrm>
            <a:off x="409398" y="3599027"/>
            <a:ext cx="684277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Let x, y be numbers in the PQ. For a min PQ, if x &lt;= y then x comes out of the PQ before y, so the negation of this is if x &gt;= y then y comes out before x.</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14"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15"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16" name="11"/>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17" name="13"/>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18"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19"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20"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140" name="Suppose all these…"/>
          <p:cNvSpPr txBox="1"/>
          <p:nvPr/>
        </p:nvSpPr>
        <p:spPr>
          <a:xfrm>
            <a:off x="347344" y="3867149"/>
            <a:ext cx="5619453" cy="374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Suppose all these </a:t>
            </a:r>
          </a:p>
          <a:p>
            <a:pPr/>
            <a:r>
              <a:t>values are inserted </a:t>
            </a:r>
          </a:p>
          <a:p>
            <a:pPr/>
            <a:r>
              <a:t>into a PQ with an </a:t>
            </a:r>
          </a:p>
          <a:p>
            <a:pPr/>
            <a:r>
              <a:t>ordering imposed</a:t>
            </a:r>
          </a:p>
          <a:p>
            <a:pPr/>
            <a:r>
              <a:t>on the numbers to </a:t>
            </a:r>
          </a:p>
          <a:p>
            <a:pPr/>
            <a:r>
              <a:t>be from least</a:t>
            </a:r>
          </a:p>
          <a:p>
            <a:pPr/>
            <a:r>
              <a:t> to greatest.</a:t>
            </a:r>
          </a:p>
        </p:txBody>
      </p:sp>
      <p:sp>
        <p:nvSpPr>
          <p:cNvPr id="141"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42"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43" name="1"/>
          <p:cNvSpPr/>
          <p:nvPr/>
        </p:nvSpPr>
        <p:spPr>
          <a:xfrm>
            <a:off x="8082855"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44"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45" name="3"/>
          <p:cNvSpPr/>
          <p:nvPr/>
        </p:nvSpPr>
        <p:spPr>
          <a:xfrm>
            <a:off x="9168705"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46"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25"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26"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27" name="-11"/>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28" name="-13"/>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29"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30"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31"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36"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37"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38" name="-11"/>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39"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40"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41"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42"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47"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48"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49" name="-11"/>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50"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51"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52"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53"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58"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59"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60"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61"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62"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63"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64"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69"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70"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71"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72"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73"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74" name="-7"/>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75"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80"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81"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82"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83"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84"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85"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86"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791" name="-5"/>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792"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793"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794"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795"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796"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797"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02" name="-5"/>
          <p:cNvSpPr/>
          <p:nvPr/>
        </p:nvSpPr>
        <p:spPr>
          <a:xfrm>
            <a:off x="667011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803"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804"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805"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806"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807"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808"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13" name="5"/>
          <p:cNvSpPr/>
          <p:nvPr/>
        </p:nvSpPr>
        <p:spPr>
          <a:xfrm>
            <a:off x="667011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814" name="-3"/>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815"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816"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817"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818"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819"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24" name="5"/>
          <p:cNvSpPr/>
          <p:nvPr/>
        </p:nvSpPr>
        <p:spPr>
          <a:xfrm>
            <a:off x="667011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825" name="-3"/>
          <p:cNvSpPr/>
          <p:nvPr/>
        </p:nvSpPr>
        <p:spPr>
          <a:xfrm>
            <a:off x="828623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826"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827"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828"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829"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830"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151"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2"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53" name="1"/>
          <p:cNvSpPr/>
          <p:nvPr/>
        </p:nvSpPr>
        <p:spPr>
          <a:xfrm>
            <a:off x="8082855" y="67874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4"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55" name="3"/>
          <p:cNvSpPr/>
          <p:nvPr/>
        </p:nvSpPr>
        <p:spPr>
          <a:xfrm>
            <a:off x="9168705"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6"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157"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158"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r>
              <a:t>poll()</a:t>
            </a:r>
          </a:p>
          <a:p>
            <a:pPr algn="l"/>
            <a:r>
              <a:t>add(4)</a:t>
            </a:r>
          </a:p>
          <a:p>
            <a:pPr algn="l"/>
            <a:r>
              <a:t>poll()</a:t>
            </a:r>
          </a:p>
          <a:p>
            <a:pPr algn="l"/>
            <a:r>
              <a:t>add(5)</a:t>
            </a:r>
          </a:p>
          <a:p>
            <a:pPr algn="l"/>
            <a:r>
              <a:t>add(9)</a:t>
            </a:r>
          </a:p>
          <a:p>
            <a:pPr algn="l"/>
            <a:r>
              <a:t>poll rest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35" name="5"/>
          <p:cNvSpPr/>
          <p:nvPr/>
        </p:nvSpPr>
        <p:spPr>
          <a:xfrm>
            <a:off x="667011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836" name="3"/>
          <p:cNvSpPr/>
          <p:nvPr/>
        </p:nvSpPr>
        <p:spPr>
          <a:xfrm>
            <a:off x="828623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837"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838"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839" name="-2"/>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840"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841"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46" name="5"/>
          <p:cNvSpPr/>
          <p:nvPr/>
        </p:nvSpPr>
        <p:spPr>
          <a:xfrm>
            <a:off x="667011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847" name="3"/>
          <p:cNvSpPr/>
          <p:nvPr/>
        </p:nvSpPr>
        <p:spPr>
          <a:xfrm>
            <a:off x="828623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848"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849"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850" name="-2"/>
          <p:cNvSpPr/>
          <p:nvPr/>
        </p:nvSpPr>
        <p:spPr>
          <a:xfrm>
            <a:off x="9902357"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851"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852"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57" name="5"/>
          <p:cNvSpPr/>
          <p:nvPr/>
        </p:nvSpPr>
        <p:spPr>
          <a:xfrm>
            <a:off x="667011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858" name="3"/>
          <p:cNvSpPr/>
          <p:nvPr/>
        </p:nvSpPr>
        <p:spPr>
          <a:xfrm>
            <a:off x="8286236"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859" name="11"/>
          <p:cNvSpPr/>
          <p:nvPr/>
        </p:nvSpPr>
        <p:spPr>
          <a:xfrm>
            <a:off x="343787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860" name="13"/>
          <p:cNvSpPr/>
          <p:nvPr/>
        </p:nvSpPr>
        <p:spPr>
          <a:xfrm>
            <a:off x="1821755"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861" name="2"/>
          <p:cNvSpPr/>
          <p:nvPr/>
        </p:nvSpPr>
        <p:spPr>
          <a:xfrm>
            <a:off x="9902357" y="8284633"/>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862" name="7"/>
          <p:cNvSpPr/>
          <p:nvPr/>
        </p:nvSpPr>
        <p:spPr>
          <a:xfrm>
            <a:off x="5053996" y="82846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863" name="An alternative method for numbers is to negate the numbers as you insert them into the PQ and negate them again when they are taken out. This has the same effect as negating the comparator."/>
          <p:cNvSpPr txBox="1"/>
          <p:nvPr/>
        </p:nvSpPr>
        <p:spPr>
          <a:xfrm>
            <a:off x="764063" y="2852596"/>
            <a:ext cx="6689415"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alternative method for numbers is to negate the numbers as you insert them into the PQ and negate them again when they are taken out. This has the same effect as negating the comparator.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uppose lex is a comparator for strings which sorts strings in lexicographic order (the default in most programming languages). Then let nlex be the negation of lex, and also let s1, s2 be strings"/>
          <p:cNvSpPr txBox="1"/>
          <p:nvPr/>
        </p:nvSpPr>
        <p:spPr>
          <a:xfrm>
            <a:off x="179826" y="2256639"/>
            <a:ext cx="12645148" cy="2465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84886">
              <a:defRPr sz="3237"/>
            </a:pPr>
            <a:r>
              <a:t>Suppose </a:t>
            </a:r>
            <a:r>
              <a:rPr b="1" i="1">
                <a:solidFill>
                  <a:schemeClr val="accent4">
                    <a:hueOff val="102361"/>
                    <a:satOff val="14118"/>
                    <a:lumOff val="10675"/>
                  </a:schemeClr>
                </a:solidFill>
              </a:rPr>
              <a:t>lex</a:t>
            </a:r>
            <a:r>
              <a:t> is a comparator for strings which sorts strings in lexicographic order (the default in most programming languages). Then let </a:t>
            </a:r>
            <a:r>
              <a:rPr b="1" i="1">
                <a:solidFill>
                  <a:schemeClr val="accent4">
                    <a:hueOff val="102361"/>
                    <a:satOff val="14118"/>
                    <a:lumOff val="10675"/>
                  </a:schemeClr>
                </a:solidFill>
              </a:rPr>
              <a:t>nlex</a:t>
            </a:r>
            <a:r>
              <a:t> be the negation of </a:t>
            </a:r>
            <a:r>
              <a:rPr b="1" i="1">
                <a:solidFill>
                  <a:schemeClr val="accent4">
                    <a:hueOff val="102361"/>
                    <a:satOff val="14118"/>
                    <a:lumOff val="10675"/>
                  </a:schemeClr>
                </a:solidFill>
              </a:rPr>
              <a:t>lex</a:t>
            </a:r>
            <a:r>
              <a:t>, and also let </a:t>
            </a:r>
            <a:r>
              <a:t>s</a:t>
            </a:r>
            <a:r>
              <a:rPr baseline="-5999"/>
              <a:t>1</a:t>
            </a:r>
            <a:r>
              <a:t>, s</a:t>
            </a:r>
            <a:r>
              <a:rPr baseline="-5999"/>
              <a:t>2</a:t>
            </a:r>
            <a:r>
              <a:t> be strings</a:t>
            </a:r>
          </a:p>
        </p:txBody>
      </p:sp>
      <p:sp>
        <p:nvSpPr>
          <p:cNvPr id="868" name="lex(s1, s2) = -1 if s1 &lt; s2 lexicographically"/>
          <p:cNvSpPr txBox="1"/>
          <p:nvPr/>
        </p:nvSpPr>
        <p:spPr>
          <a:xfrm>
            <a:off x="297829" y="4887383"/>
            <a:ext cx="1240914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i="1">
                <a:solidFill>
                  <a:schemeClr val="accent4">
                    <a:hueOff val="102361"/>
                    <a:satOff val="14118"/>
                    <a:lumOff val="10675"/>
                  </a:schemeClr>
                </a:solidFill>
              </a:rPr>
              <a:t>lex</a:t>
            </a:r>
            <a:r>
              <a:t>(s</a:t>
            </a:r>
            <a:r>
              <a:rPr baseline="-5999"/>
              <a:t>1</a:t>
            </a:r>
            <a:r>
              <a:t>, s</a:t>
            </a:r>
            <a:r>
              <a:rPr baseline="-5999"/>
              <a:t>2</a:t>
            </a:r>
            <a:r>
              <a:t>) = -1 if s</a:t>
            </a:r>
            <a:r>
              <a:rPr baseline="-5999"/>
              <a:t>1</a:t>
            </a:r>
            <a:r>
              <a:t> &lt; s</a:t>
            </a:r>
            <a:r>
              <a:rPr baseline="-5999"/>
              <a:t>2</a:t>
            </a:r>
            <a:r>
              <a:t> lexicographically </a:t>
            </a:r>
          </a:p>
        </p:txBody>
      </p:sp>
      <p:sp>
        <p:nvSpPr>
          <p:cNvPr id="869" name="lex(s1, s2) =  0 if s1 = s2 lexicographically"/>
          <p:cNvSpPr txBox="1"/>
          <p:nvPr/>
        </p:nvSpPr>
        <p:spPr>
          <a:xfrm>
            <a:off x="297829" y="5556249"/>
            <a:ext cx="1240914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i="1">
                <a:solidFill>
                  <a:schemeClr val="accent4">
                    <a:hueOff val="102361"/>
                    <a:satOff val="14118"/>
                    <a:lumOff val="10675"/>
                  </a:schemeClr>
                </a:solidFill>
              </a:rPr>
              <a:t>lex</a:t>
            </a:r>
            <a:r>
              <a:t>(s</a:t>
            </a:r>
            <a:r>
              <a:rPr baseline="-5999"/>
              <a:t>1</a:t>
            </a:r>
            <a:r>
              <a:t>, s</a:t>
            </a:r>
            <a:r>
              <a:rPr baseline="-5999"/>
              <a:t>2</a:t>
            </a:r>
            <a:r>
              <a:t>) =  0 if s</a:t>
            </a:r>
            <a:r>
              <a:rPr baseline="-5999"/>
              <a:t>1</a:t>
            </a:r>
            <a:r>
              <a:t> = s</a:t>
            </a:r>
            <a:r>
              <a:rPr baseline="-5999"/>
              <a:t>2</a:t>
            </a:r>
            <a:r>
              <a:t> lexicographically </a:t>
            </a:r>
          </a:p>
        </p:txBody>
      </p:sp>
      <p:sp>
        <p:nvSpPr>
          <p:cNvPr id="870" name="lex(s1, s2) = +1 if s1 &gt; s2 lexicographically"/>
          <p:cNvSpPr txBox="1"/>
          <p:nvPr/>
        </p:nvSpPr>
        <p:spPr>
          <a:xfrm>
            <a:off x="297829" y="6225116"/>
            <a:ext cx="1240914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i="1">
                <a:solidFill>
                  <a:schemeClr val="accent4">
                    <a:hueOff val="102361"/>
                    <a:satOff val="14118"/>
                    <a:lumOff val="10675"/>
                  </a:schemeClr>
                </a:solidFill>
              </a:rPr>
              <a:t>lex</a:t>
            </a:r>
            <a:r>
              <a:t>(s</a:t>
            </a:r>
            <a:r>
              <a:rPr baseline="-5999"/>
              <a:t>1</a:t>
            </a:r>
            <a:r>
              <a:t>, s</a:t>
            </a:r>
            <a:r>
              <a:rPr baseline="-5999"/>
              <a:t>2</a:t>
            </a:r>
            <a:r>
              <a:t>) = +1 if s</a:t>
            </a:r>
            <a:r>
              <a:rPr baseline="-5999"/>
              <a:t>1</a:t>
            </a:r>
            <a:r>
              <a:t> &gt; s</a:t>
            </a:r>
            <a:r>
              <a:rPr baseline="-5999"/>
              <a:t>2</a:t>
            </a:r>
            <a:r>
              <a:t> lexicographically </a:t>
            </a:r>
          </a:p>
        </p:txBody>
      </p:sp>
      <p:sp>
        <p:nvSpPr>
          <p:cNvPr id="871" name="Turning Min PQ…"/>
          <p:cNvSpPr txBox="1"/>
          <p:nvPr>
            <p:ph type="title"/>
          </p:nvPr>
        </p:nvSpPr>
        <p:spPr>
          <a:xfrm>
            <a:off x="952500" y="-67734"/>
            <a:ext cx="11099800" cy="2159001"/>
          </a:xfrm>
          <a:prstGeom prst="rect">
            <a:avLst/>
          </a:prstGeom>
        </p:spPr>
        <p:txBody>
          <a:bodyPr/>
          <a:lstStyle/>
          <a:p>
            <a:pPr defTabSz="496570">
              <a:defRPr b="1" sz="6970"/>
            </a:pPr>
            <a:r>
              <a:t>Turning Min PQ </a:t>
            </a:r>
          </a:p>
          <a:p>
            <a:pPr defTabSz="496570">
              <a:defRPr b="1" sz="6970"/>
            </a:pPr>
            <a:r>
              <a:t>into Max PQ</a:t>
            </a:r>
          </a:p>
        </p:txBody>
      </p:sp>
      <p:sp>
        <p:nvSpPr>
          <p:cNvPr id="872" name="nlex(s1, s2) = -(-1) = +1 s1 &lt; s2 lexicographically"/>
          <p:cNvSpPr txBox="1"/>
          <p:nvPr/>
        </p:nvSpPr>
        <p:spPr>
          <a:xfrm>
            <a:off x="-408889" y="7124836"/>
            <a:ext cx="13822578" cy="59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300"/>
            </a:pPr>
            <a:r>
              <a:rPr b="1" i="1">
                <a:solidFill>
                  <a:schemeClr val="accent4">
                    <a:hueOff val="102361"/>
                    <a:satOff val="14118"/>
                    <a:lumOff val="10675"/>
                  </a:schemeClr>
                </a:solidFill>
              </a:rPr>
              <a:t>nlex</a:t>
            </a:r>
            <a:r>
              <a:t>(s</a:t>
            </a:r>
            <a:r>
              <a:rPr baseline="-5999"/>
              <a:t>1</a:t>
            </a:r>
            <a:r>
              <a:t>, s</a:t>
            </a:r>
            <a:r>
              <a:rPr baseline="-5999"/>
              <a:t>2</a:t>
            </a:r>
            <a:r>
              <a:t>) = -(-1) = +1 s</a:t>
            </a:r>
            <a:r>
              <a:rPr baseline="-5999"/>
              <a:t>1</a:t>
            </a:r>
            <a:r>
              <a:t> &lt; s</a:t>
            </a:r>
            <a:r>
              <a:rPr baseline="-5999"/>
              <a:t>2</a:t>
            </a:r>
            <a:r>
              <a:t> lexicographically </a:t>
            </a:r>
          </a:p>
        </p:txBody>
      </p:sp>
      <p:sp>
        <p:nvSpPr>
          <p:cNvPr id="873" name="nlex(s1, s2) =  -(0) =  0 s1 = s2 lexicographically"/>
          <p:cNvSpPr txBox="1"/>
          <p:nvPr/>
        </p:nvSpPr>
        <p:spPr>
          <a:xfrm>
            <a:off x="53156" y="7896429"/>
            <a:ext cx="1289848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300"/>
            </a:pPr>
            <a:r>
              <a:rPr b="1" i="1">
                <a:solidFill>
                  <a:schemeClr val="accent4">
                    <a:hueOff val="102361"/>
                    <a:satOff val="14118"/>
                    <a:lumOff val="10675"/>
                  </a:schemeClr>
                </a:solidFill>
              </a:rPr>
              <a:t>nlex</a:t>
            </a:r>
            <a:r>
              <a:t>(s</a:t>
            </a:r>
            <a:r>
              <a:rPr baseline="-5999"/>
              <a:t>1</a:t>
            </a:r>
            <a:r>
              <a:t>, s</a:t>
            </a:r>
            <a:r>
              <a:rPr baseline="-5999"/>
              <a:t>2</a:t>
            </a:r>
            <a:r>
              <a:t>) =  -(0) =  0 s</a:t>
            </a:r>
            <a:r>
              <a:rPr baseline="-5999"/>
              <a:t>1</a:t>
            </a:r>
            <a:r>
              <a:t> = s</a:t>
            </a:r>
            <a:r>
              <a:rPr baseline="-5999"/>
              <a:t>2</a:t>
            </a:r>
            <a:r>
              <a:t> lexicographically </a:t>
            </a:r>
          </a:p>
        </p:txBody>
      </p:sp>
      <p:sp>
        <p:nvSpPr>
          <p:cNvPr id="874" name="nlex(s1, s2) = -(+1) = -1 s1 &gt; s2 lexicographically"/>
          <p:cNvSpPr txBox="1"/>
          <p:nvPr/>
        </p:nvSpPr>
        <p:spPr>
          <a:xfrm>
            <a:off x="53156" y="8668022"/>
            <a:ext cx="1289848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300"/>
            </a:pPr>
            <a:r>
              <a:rPr b="1" i="1">
                <a:solidFill>
                  <a:schemeClr val="accent4">
                    <a:hueOff val="102361"/>
                    <a:satOff val="14118"/>
                    <a:lumOff val="10675"/>
                  </a:schemeClr>
                </a:solidFill>
              </a:rPr>
              <a:t>nlex</a:t>
            </a:r>
            <a:r>
              <a:t>(s</a:t>
            </a:r>
            <a:r>
              <a:rPr baseline="-5999"/>
              <a:t>1</a:t>
            </a:r>
            <a:r>
              <a:t>, s</a:t>
            </a:r>
            <a:r>
              <a:rPr baseline="-5999"/>
              <a:t>2</a:t>
            </a:r>
            <a:r>
              <a:t>) = -(+1) = -1 s</a:t>
            </a:r>
            <a:r>
              <a:rPr baseline="-5999"/>
              <a:t>1</a:t>
            </a:r>
            <a:r>
              <a:t> &gt; s</a:t>
            </a:r>
            <a:r>
              <a:rPr baseline="-5999"/>
              <a:t>2</a:t>
            </a:r>
            <a:r>
              <a:t> lexicographically </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79"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880"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81"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882"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883"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884"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885"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88"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889" name="A"/>
          <p:cNvSpPr/>
          <p:nvPr/>
        </p:nvSpPr>
        <p:spPr>
          <a:xfrm>
            <a:off x="235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90"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891"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892"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893"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894"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897"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898" name="A"/>
          <p:cNvSpPr/>
          <p:nvPr/>
        </p:nvSpPr>
        <p:spPr>
          <a:xfrm>
            <a:off x="235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899"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00" name="B"/>
          <p:cNvSpPr/>
          <p:nvPr/>
        </p:nvSpPr>
        <p:spPr>
          <a:xfrm>
            <a:off x="3938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01"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02"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03"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06"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07" name="A"/>
          <p:cNvSpPr/>
          <p:nvPr/>
        </p:nvSpPr>
        <p:spPr>
          <a:xfrm>
            <a:off x="235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08"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09" name="B"/>
          <p:cNvSpPr/>
          <p:nvPr/>
        </p:nvSpPr>
        <p:spPr>
          <a:xfrm>
            <a:off x="3938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10"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11" name="FZ"/>
          <p:cNvSpPr/>
          <p:nvPr/>
        </p:nvSpPr>
        <p:spPr>
          <a:xfrm>
            <a:off x="5525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12"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15"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16" name="A"/>
          <p:cNvSpPr/>
          <p:nvPr/>
        </p:nvSpPr>
        <p:spPr>
          <a:xfrm>
            <a:off x="235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17" name="X"/>
          <p:cNvSpPr/>
          <p:nvPr/>
        </p:nvSpPr>
        <p:spPr>
          <a:xfrm>
            <a:off x="7113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18" name="B"/>
          <p:cNvSpPr/>
          <p:nvPr/>
        </p:nvSpPr>
        <p:spPr>
          <a:xfrm>
            <a:off x="3938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19"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20" name="FZ"/>
          <p:cNvSpPr/>
          <p:nvPr/>
        </p:nvSpPr>
        <p:spPr>
          <a:xfrm>
            <a:off x="5525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21"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24" name="XR"/>
          <p:cNvSpPr/>
          <p:nvPr/>
        </p:nvSpPr>
        <p:spPr>
          <a:xfrm>
            <a:off x="870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25" name="A"/>
          <p:cNvSpPr/>
          <p:nvPr/>
        </p:nvSpPr>
        <p:spPr>
          <a:xfrm>
            <a:off x="235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26" name="X"/>
          <p:cNvSpPr/>
          <p:nvPr/>
        </p:nvSpPr>
        <p:spPr>
          <a:xfrm>
            <a:off x="7113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27" name="B"/>
          <p:cNvSpPr/>
          <p:nvPr/>
        </p:nvSpPr>
        <p:spPr>
          <a:xfrm>
            <a:off x="3938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28"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29" name="FZ"/>
          <p:cNvSpPr/>
          <p:nvPr/>
        </p:nvSpPr>
        <p:spPr>
          <a:xfrm>
            <a:off x="5525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30"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163"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64"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65"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6"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67" name="3"/>
          <p:cNvSpPr/>
          <p:nvPr/>
        </p:nvSpPr>
        <p:spPr>
          <a:xfrm>
            <a:off x="9168705"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68"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169"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170" name="Arrow"/>
          <p:cNvSpPr/>
          <p:nvPr/>
        </p:nvSpPr>
        <p:spPr>
          <a:xfrm>
            <a:off x="736982" y="37782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71"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4">
                    <a:hueOff val="102361"/>
                    <a:satOff val="14118"/>
                    <a:lumOff val="10675"/>
                  </a:schemeClr>
                </a:solidFill>
              </a:defRPr>
            </a:pPr>
            <a:r>
              <a:t>poll()</a:t>
            </a:r>
          </a:p>
          <a:p>
            <a:pPr algn="l"/>
            <a:r>
              <a:t>add(2)</a:t>
            </a:r>
          </a:p>
          <a:p>
            <a:pPr algn="l"/>
            <a:r>
              <a:t>poll()</a:t>
            </a:r>
          </a:p>
          <a:p>
            <a:pPr algn="l"/>
            <a:r>
              <a:t>add(4)</a:t>
            </a:r>
          </a:p>
          <a:p>
            <a:pPr algn="l"/>
            <a:r>
              <a:t>poll()</a:t>
            </a:r>
          </a:p>
          <a:p>
            <a:pPr algn="l"/>
            <a:r>
              <a:t>add(5)</a:t>
            </a:r>
          </a:p>
          <a:p>
            <a:pPr algn="l"/>
            <a:r>
              <a:t>add(9)</a:t>
            </a:r>
          </a:p>
          <a:p>
            <a:pPr algn="l"/>
            <a:r>
              <a:t>poll rest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33" name="XR"/>
          <p:cNvSpPr/>
          <p:nvPr/>
        </p:nvSpPr>
        <p:spPr>
          <a:xfrm>
            <a:off x="870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34" name="A"/>
          <p:cNvSpPr/>
          <p:nvPr/>
        </p:nvSpPr>
        <p:spPr>
          <a:xfrm>
            <a:off x="2350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35" name="X"/>
          <p:cNvSpPr/>
          <p:nvPr/>
        </p:nvSpPr>
        <p:spPr>
          <a:xfrm>
            <a:off x="7113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36" name="B"/>
          <p:cNvSpPr/>
          <p:nvPr/>
        </p:nvSpPr>
        <p:spPr>
          <a:xfrm>
            <a:off x="3938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37" name="XX"/>
          <p:cNvSpPr/>
          <p:nvPr/>
        </p:nvSpPr>
        <p:spPr>
          <a:xfrm>
            <a:off x="102884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38" name="FZ"/>
          <p:cNvSpPr/>
          <p:nvPr/>
        </p:nvSpPr>
        <p:spPr>
          <a:xfrm>
            <a:off x="5525922" y="83608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39" name="By adding all these strings on the right to the PQ with the lex comparator, we obtain the following:"/>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lex</a:t>
            </a:r>
            <a:r>
              <a:t> comparator, we obtain the following:</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42"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43"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44"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45"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46" name="XX"/>
          <p:cNvSpPr/>
          <p:nvPr/>
        </p:nvSpPr>
        <p:spPr>
          <a:xfrm>
            <a:off x="8040522"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47"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48"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51" name="XR"/>
          <p:cNvSpPr/>
          <p:nvPr/>
        </p:nvSpPr>
        <p:spPr>
          <a:xfrm>
            <a:off x="9725389" y="44464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52"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53"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54"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55" name="XX"/>
          <p:cNvSpPr/>
          <p:nvPr/>
        </p:nvSpPr>
        <p:spPr>
          <a:xfrm>
            <a:off x="2858922"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56"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57"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60" name="XR"/>
          <p:cNvSpPr/>
          <p:nvPr/>
        </p:nvSpPr>
        <p:spPr>
          <a:xfrm>
            <a:off x="4459122"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61"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62" name="X"/>
          <p:cNvSpPr/>
          <p:nvPr/>
        </p:nvSpPr>
        <p:spPr>
          <a:xfrm>
            <a:off x="11088522" y="5549900"/>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63"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64" name="XX"/>
          <p:cNvSpPr/>
          <p:nvPr/>
        </p:nvSpPr>
        <p:spPr>
          <a:xfrm>
            <a:off x="2858922"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65"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66"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69" name="XR"/>
          <p:cNvSpPr/>
          <p:nvPr/>
        </p:nvSpPr>
        <p:spPr>
          <a:xfrm>
            <a:off x="4459122"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70"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71" name="X"/>
          <p:cNvSpPr/>
          <p:nvPr/>
        </p:nvSpPr>
        <p:spPr>
          <a:xfrm>
            <a:off x="6059323"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72"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73" name="XX"/>
          <p:cNvSpPr/>
          <p:nvPr/>
        </p:nvSpPr>
        <p:spPr>
          <a:xfrm>
            <a:off x="2858922"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74" name="FZ"/>
          <p:cNvSpPr/>
          <p:nvPr/>
        </p:nvSpPr>
        <p:spPr>
          <a:xfrm>
            <a:off x="10766789" y="28462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75"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78" name="XR"/>
          <p:cNvSpPr/>
          <p:nvPr/>
        </p:nvSpPr>
        <p:spPr>
          <a:xfrm>
            <a:off x="4459122"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79"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80" name="X"/>
          <p:cNvSpPr/>
          <p:nvPr/>
        </p:nvSpPr>
        <p:spPr>
          <a:xfrm>
            <a:off x="6059323"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81" name="B"/>
          <p:cNvSpPr/>
          <p:nvPr/>
        </p:nvSpPr>
        <p:spPr>
          <a:xfrm>
            <a:off x="9424822" y="662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82" name="XX"/>
          <p:cNvSpPr/>
          <p:nvPr/>
        </p:nvSpPr>
        <p:spPr>
          <a:xfrm>
            <a:off x="2858922"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83" name="FZ"/>
          <p:cNvSpPr/>
          <p:nvPr/>
        </p:nvSpPr>
        <p:spPr>
          <a:xfrm>
            <a:off x="7659523"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84"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87" name="XR"/>
          <p:cNvSpPr/>
          <p:nvPr/>
        </p:nvSpPr>
        <p:spPr>
          <a:xfrm>
            <a:off x="4459122"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88" name="A"/>
          <p:cNvSpPr/>
          <p:nvPr/>
        </p:nvSpPr>
        <p:spPr>
          <a:xfrm>
            <a:off x="8040522" y="49233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89" name="X"/>
          <p:cNvSpPr/>
          <p:nvPr/>
        </p:nvSpPr>
        <p:spPr>
          <a:xfrm>
            <a:off x="6059323"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90" name="B"/>
          <p:cNvSpPr/>
          <p:nvPr/>
        </p:nvSpPr>
        <p:spPr>
          <a:xfrm>
            <a:off x="9259723"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991" name="XX"/>
          <p:cNvSpPr/>
          <p:nvPr/>
        </p:nvSpPr>
        <p:spPr>
          <a:xfrm>
            <a:off x="2858922"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992" name="FZ"/>
          <p:cNvSpPr/>
          <p:nvPr/>
        </p:nvSpPr>
        <p:spPr>
          <a:xfrm>
            <a:off x="7659523"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993"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Turning Min PQ…"/>
          <p:cNvSpPr txBox="1"/>
          <p:nvPr>
            <p:ph type="title"/>
          </p:nvPr>
        </p:nvSpPr>
        <p:spPr>
          <a:prstGeom prst="rect">
            <a:avLst/>
          </a:prstGeom>
        </p:spPr>
        <p:txBody>
          <a:bodyPr/>
          <a:lstStyle/>
          <a:p>
            <a:pPr defTabSz="508254">
              <a:defRPr b="1" sz="6960"/>
            </a:pPr>
            <a:r>
              <a:t>Turning Min PQ </a:t>
            </a:r>
          </a:p>
          <a:p>
            <a:pPr defTabSz="508254">
              <a:defRPr b="1" sz="6960"/>
            </a:pPr>
            <a:r>
              <a:t>into Max PQ</a:t>
            </a:r>
          </a:p>
        </p:txBody>
      </p:sp>
      <p:sp>
        <p:nvSpPr>
          <p:cNvPr id="996" name="XR"/>
          <p:cNvSpPr/>
          <p:nvPr/>
        </p:nvSpPr>
        <p:spPr>
          <a:xfrm>
            <a:off x="4459122"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XR</a:t>
            </a:r>
          </a:p>
        </p:txBody>
      </p:sp>
      <p:sp>
        <p:nvSpPr>
          <p:cNvPr id="997" name="A"/>
          <p:cNvSpPr/>
          <p:nvPr/>
        </p:nvSpPr>
        <p:spPr>
          <a:xfrm>
            <a:off x="10859924"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A</a:t>
            </a:r>
          </a:p>
        </p:txBody>
      </p:sp>
      <p:sp>
        <p:nvSpPr>
          <p:cNvPr id="998" name="X"/>
          <p:cNvSpPr/>
          <p:nvPr/>
        </p:nvSpPr>
        <p:spPr>
          <a:xfrm>
            <a:off x="6059323"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a:t>
            </a:r>
          </a:p>
        </p:txBody>
      </p:sp>
      <p:sp>
        <p:nvSpPr>
          <p:cNvPr id="999" name="B"/>
          <p:cNvSpPr/>
          <p:nvPr/>
        </p:nvSpPr>
        <p:spPr>
          <a:xfrm>
            <a:off x="9259723"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B</a:t>
            </a:r>
          </a:p>
        </p:txBody>
      </p:sp>
      <p:sp>
        <p:nvSpPr>
          <p:cNvPr id="1000" name="XX"/>
          <p:cNvSpPr/>
          <p:nvPr/>
        </p:nvSpPr>
        <p:spPr>
          <a:xfrm>
            <a:off x="2858922" y="84003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XX</a:t>
            </a:r>
          </a:p>
        </p:txBody>
      </p:sp>
      <p:sp>
        <p:nvSpPr>
          <p:cNvPr id="1001" name="FZ"/>
          <p:cNvSpPr/>
          <p:nvPr/>
        </p:nvSpPr>
        <p:spPr>
          <a:xfrm>
            <a:off x="7659523" y="8400355"/>
            <a:ext cx="1097824"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FZ</a:t>
            </a:r>
          </a:p>
        </p:txBody>
      </p:sp>
      <p:sp>
        <p:nvSpPr>
          <p:cNvPr id="1002" name="By adding all these strings on the right to the PQ with the nlex comparator, we obtain the opposite:"/>
          <p:cNvSpPr txBox="1"/>
          <p:nvPr/>
        </p:nvSpPr>
        <p:spPr>
          <a:xfrm>
            <a:off x="262458" y="3788833"/>
            <a:ext cx="7417306"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By adding all these strings on the right to the PQ with the </a:t>
            </a:r>
            <a:r>
              <a:rPr b="1" i="1">
                <a:solidFill>
                  <a:schemeClr val="accent4">
                    <a:hueOff val="102361"/>
                    <a:satOff val="14118"/>
                    <a:lumOff val="10675"/>
                  </a:schemeClr>
                </a:solidFill>
              </a:rPr>
              <a:t>nlex</a:t>
            </a:r>
            <a:r>
              <a:t> comparator, we obtain the opposite: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Adding Elements to Binary Heap"/>
          <p:cNvSpPr txBox="1"/>
          <p:nvPr>
            <p:ph type="title"/>
          </p:nvPr>
        </p:nvSpPr>
        <p:spPr>
          <a:xfrm>
            <a:off x="-58508" y="2556992"/>
            <a:ext cx="13121817" cy="4120656"/>
          </a:xfrm>
          <a:prstGeom prst="rect">
            <a:avLst/>
          </a:prstGeom>
        </p:spPr>
        <p:txBody>
          <a:bodyPr/>
          <a:lstStyle>
            <a:lvl1pPr>
              <a:defRPr b="1" sz="10000"/>
            </a:lvl1pPr>
          </a:lstStyle>
          <a:p>
            <a:pPr/>
            <a:r>
              <a:t>Adding Elements to Binary Heap</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Ways of Implementing a Priority Queue"/>
          <p:cNvSpPr txBox="1"/>
          <p:nvPr>
            <p:ph type="title"/>
          </p:nvPr>
        </p:nvSpPr>
        <p:spPr>
          <a:xfrm>
            <a:off x="952500" y="443557"/>
            <a:ext cx="11099800" cy="2159001"/>
          </a:xfrm>
          <a:prstGeom prst="rect">
            <a:avLst/>
          </a:prstGeom>
        </p:spPr>
        <p:txBody>
          <a:bodyPr/>
          <a:lstStyle>
            <a:lvl1pPr defTabSz="508254">
              <a:defRPr b="1" sz="6960"/>
            </a:lvl1pPr>
          </a:lstStyle>
          <a:p>
            <a:pPr/>
            <a:r>
              <a:t>Ways of Implementing a Priority Queue</a:t>
            </a:r>
          </a:p>
        </p:txBody>
      </p:sp>
      <p:sp>
        <p:nvSpPr>
          <p:cNvPr id="1009" name="Priority queues are usually implemented with heaps since this gives them the best possible time complexity.…"/>
          <p:cNvSpPr txBox="1"/>
          <p:nvPr/>
        </p:nvSpPr>
        <p:spPr>
          <a:xfrm>
            <a:off x="952500" y="3155998"/>
            <a:ext cx="11099800" cy="59433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66674">
              <a:defRPr sz="3589"/>
            </a:pPr>
            <a:r>
              <a:t>Priority queues are usually implemented with heaps since this gives them the best possible time complexity.</a:t>
            </a:r>
          </a:p>
          <a:p>
            <a:pPr defTabSz="566674">
              <a:defRPr sz="3589"/>
            </a:pPr>
          </a:p>
          <a:p>
            <a:pPr defTabSz="566674">
              <a:defRPr sz="3589"/>
            </a:pPr>
          </a:p>
          <a:p>
            <a:pPr defTabSz="566674">
              <a:defRPr sz="3589"/>
            </a:pPr>
            <a:r>
              <a:t>The Priority Queue (PQ) is an </a:t>
            </a:r>
            <a:r>
              <a:rPr b="1">
                <a:solidFill>
                  <a:schemeClr val="accent2">
                    <a:satOff val="-13916"/>
                    <a:lumOff val="13989"/>
                  </a:schemeClr>
                </a:solidFill>
              </a:rPr>
              <a:t>Abstract Data Type (ADT)</a:t>
            </a:r>
            <a:r>
              <a:rPr b="1"/>
              <a:t>,</a:t>
            </a:r>
            <a:r>
              <a:t> hence heaps are not the only way to implement PQs. As an example, we could use an unsorted list, but this would not give us the best possible time complexity.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176"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7"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78"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9"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80" name="3"/>
          <p:cNvSpPr/>
          <p:nvPr/>
        </p:nvSpPr>
        <p:spPr>
          <a:xfrm>
            <a:off x="9168705"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81"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182"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183" name="2"/>
          <p:cNvSpPr/>
          <p:nvPr/>
        </p:nvSpPr>
        <p:spPr>
          <a:xfrm>
            <a:off x="10248205" y="4487333"/>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4" name="Arrow"/>
          <p:cNvSpPr/>
          <p:nvPr/>
        </p:nvSpPr>
        <p:spPr>
          <a:xfrm>
            <a:off x="736982" y="42227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85"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defRPr>
                <a:solidFill>
                  <a:schemeClr val="accent4">
                    <a:hueOff val="102361"/>
                    <a:satOff val="14118"/>
                    <a:lumOff val="10675"/>
                  </a:schemeClr>
                </a:solidFill>
              </a:defRPr>
            </a:pPr>
            <a:r>
              <a:t>add(2)</a:t>
            </a:r>
          </a:p>
          <a:p>
            <a:pPr algn="l"/>
            <a:r>
              <a:t>poll()</a:t>
            </a:r>
          </a:p>
          <a:p>
            <a:pPr algn="l"/>
            <a:r>
              <a:t>add(4)</a:t>
            </a:r>
          </a:p>
          <a:p>
            <a:pPr algn="l"/>
            <a:r>
              <a:t>poll()</a:t>
            </a:r>
          </a:p>
          <a:p>
            <a:pPr algn="l"/>
            <a:r>
              <a:t>add(5)</a:t>
            </a:r>
          </a:p>
          <a:p>
            <a:pPr algn="l"/>
            <a:r>
              <a:t>add(9)</a:t>
            </a:r>
          </a:p>
          <a:p>
            <a:pPr algn="l"/>
            <a:r>
              <a:t>poll rest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Priority Queue With Binary Heap"/>
          <p:cNvSpPr txBox="1"/>
          <p:nvPr>
            <p:ph type="title"/>
          </p:nvPr>
        </p:nvSpPr>
        <p:spPr>
          <a:xfrm>
            <a:off x="952500" y="426325"/>
            <a:ext cx="11099800" cy="2159001"/>
          </a:xfrm>
          <a:prstGeom prst="rect">
            <a:avLst/>
          </a:prstGeom>
        </p:spPr>
        <p:txBody>
          <a:bodyPr/>
          <a:lstStyle>
            <a:lvl1pPr defTabSz="508254">
              <a:defRPr b="1" sz="6960"/>
            </a:lvl1pPr>
          </a:lstStyle>
          <a:p>
            <a:pPr/>
            <a:r>
              <a:t>Priority Queue With Binary Heap</a:t>
            </a:r>
          </a:p>
        </p:txBody>
      </p:sp>
      <p:sp>
        <p:nvSpPr>
          <p:cNvPr id="1014" name="There are many types of heaps we could use to implement a priority queue including:…"/>
          <p:cNvSpPr txBox="1"/>
          <p:nvPr/>
        </p:nvSpPr>
        <p:spPr>
          <a:xfrm>
            <a:off x="1218762" y="2768723"/>
            <a:ext cx="10567276" cy="59433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pPr>
            <a:r>
              <a:t>There are many types of heaps we could use to implement a priority queue including:</a:t>
            </a:r>
          </a:p>
          <a:p>
            <a:pPr>
              <a:defRPr sz="3800"/>
            </a:pPr>
          </a:p>
          <a:p>
            <a:pPr>
              <a:defRPr sz="3800"/>
            </a:pPr>
            <a:r>
              <a:t>Binary Heap</a:t>
            </a:r>
          </a:p>
          <a:p>
            <a:pPr>
              <a:defRPr sz="3800"/>
            </a:pPr>
            <a:r>
              <a:t>Fibonacci Heap</a:t>
            </a:r>
          </a:p>
          <a:p>
            <a:pPr>
              <a:defRPr sz="3800"/>
            </a:pPr>
            <a:r>
              <a:t>Binomial Heap</a:t>
            </a:r>
          </a:p>
          <a:p>
            <a:pPr>
              <a:defRPr sz="3800"/>
            </a:pPr>
            <a:r>
              <a:t>Pairing Heap</a:t>
            </a:r>
          </a:p>
          <a:p>
            <a:pPr>
              <a:defRPr sz="3800"/>
            </a:pPr>
            <a:r>
              <a:t>…</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There are many types of heaps we could use to implement a priority queue including:…"/>
          <p:cNvSpPr txBox="1"/>
          <p:nvPr/>
        </p:nvSpPr>
        <p:spPr>
          <a:xfrm>
            <a:off x="1218762" y="2768723"/>
            <a:ext cx="10567276" cy="59433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pPr>
            <a:r>
              <a:t>There are many types of heaps we could use to implement a priority queue including:</a:t>
            </a:r>
          </a:p>
          <a:p>
            <a:pPr>
              <a:defRPr sz="3800"/>
            </a:pPr>
          </a:p>
          <a:p>
            <a:pPr>
              <a:defRPr b="1" sz="3800">
                <a:solidFill>
                  <a:schemeClr val="accent2">
                    <a:satOff val="-13916"/>
                    <a:lumOff val="13989"/>
                  </a:schemeClr>
                </a:solidFill>
              </a:defRPr>
            </a:pPr>
            <a:r>
              <a:t>Binary Heap</a:t>
            </a:r>
          </a:p>
          <a:p>
            <a:pPr>
              <a:defRPr sz="3800"/>
            </a:pPr>
            <a:r>
              <a:t>Fibonacci Heap</a:t>
            </a:r>
          </a:p>
          <a:p>
            <a:pPr>
              <a:defRPr sz="3800"/>
            </a:pPr>
            <a:r>
              <a:t>Binomial Heap</a:t>
            </a:r>
          </a:p>
          <a:p>
            <a:pPr>
              <a:defRPr sz="3800"/>
            </a:pPr>
            <a:r>
              <a:t>Pairing Heap</a:t>
            </a:r>
          </a:p>
          <a:p>
            <a:pPr>
              <a:defRPr sz="3800"/>
            </a:pPr>
            <a:r>
              <a:t>…</a:t>
            </a:r>
          </a:p>
        </p:txBody>
      </p:sp>
      <p:sp>
        <p:nvSpPr>
          <p:cNvPr id="1019" name="Priority Queue With Binary Heap"/>
          <p:cNvSpPr txBox="1"/>
          <p:nvPr>
            <p:ph type="title"/>
          </p:nvPr>
        </p:nvSpPr>
        <p:spPr>
          <a:xfrm>
            <a:off x="952500" y="426325"/>
            <a:ext cx="11099800" cy="2159001"/>
          </a:xfrm>
          <a:prstGeom prst="rect">
            <a:avLst/>
          </a:prstGeom>
        </p:spPr>
        <p:txBody>
          <a:bodyPr/>
          <a:lstStyle>
            <a:lvl1pPr defTabSz="508254">
              <a:defRPr b="1" sz="6960"/>
            </a:lvl1pPr>
          </a:lstStyle>
          <a:p>
            <a:pPr/>
            <a:r>
              <a:t>Priority Queue With Binary Heap</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 name="A binary heap is a binary tree that supports the heap invariant. In a binary tree every node has exactly two children."/>
          <p:cNvSpPr txBox="1"/>
          <p:nvPr/>
        </p:nvSpPr>
        <p:spPr>
          <a:xfrm>
            <a:off x="535547" y="2695100"/>
            <a:ext cx="11777409" cy="21038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72516">
              <a:defRPr sz="3724"/>
            </a:pPr>
            <a:r>
              <a:t>A </a:t>
            </a:r>
            <a:r>
              <a:rPr b="1">
                <a:solidFill>
                  <a:schemeClr val="accent2">
                    <a:satOff val="-13916"/>
                    <a:lumOff val="13989"/>
                  </a:schemeClr>
                </a:solidFill>
              </a:rPr>
              <a:t>binary heap</a:t>
            </a:r>
            <a:r>
              <a:t> is a </a:t>
            </a:r>
            <a:r>
              <a:rPr b="1">
                <a:solidFill>
                  <a:schemeClr val="accent2">
                    <a:satOff val="-13916"/>
                    <a:lumOff val="13989"/>
                  </a:schemeClr>
                </a:solidFill>
              </a:rPr>
              <a:t>binary tree</a:t>
            </a:r>
            <a:r>
              <a:t> that supports the </a:t>
            </a:r>
            <a:r>
              <a:rPr b="1">
                <a:solidFill>
                  <a:schemeClr val="accent2">
                    <a:satOff val="-13916"/>
                    <a:lumOff val="13989"/>
                  </a:schemeClr>
                </a:solidFill>
              </a:rPr>
              <a:t>heap invariant</a:t>
            </a:r>
            <a:r>
              <a:t>. In a binary tree every node has exactly two children.</a:t>
            </a:r>
          </a:p>
        </p:txBody>
      </p:sp>
      <p:sp>
        <p:nvSpPr>
          <p:cNvPr id="1024" name="8"/>
          <p:cNvSpPr/>
          <p:nvPr/>
        </p:nvSpPr>
        <p:spPr>
          <a:xfrm>
            <a:off x="5992774" y="490877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025" name="7"/>
          <p:cNvSpPr/>
          <p:nvPr/>
        </p:nvSpPr>
        <p:spPr>
          <a:xfrm>
            <a:off x="5077766" y="6112080"/>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026" name="6"/>
          <p:cNvSpPr/>
          <p:nvPr/>
        </p:nvSpPr>
        <p:spPr>
          <a:xfrm>
            <a:off x="6907783" y="6112080"/>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027" name="3"/>
          <p:cNvSpPr/>
          <p:nvPr/>
        </p:nvSpPr>
        <p:spPr>
          <a:xfrm>
            <a:off x="4337972" y="7396984"/>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028" name="2"/>
          <p:cNvSpPr/>
          <p:nvPr/>
        </p:nvSpPr>
        <p:spPr>
          <a:xfrm>
            <a:off x="5506068" y="7414134"/>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029" name="5"/>
          <p:cNvSpPr/>
          <p:nvPr/>
        </p:nvSpPr>
        <p:spPr>
          <a:xfrm>
            <a:off x="6907783" y="7414134"/>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030" name="Line"/>
          <p:cNvSpPr/>
          <p:nvPr/>
        </p:nvSpPr>
        <p:spPr>
          <a:xfrm flipV="1">
            <a:off x="5754254" y="5744263"/>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1" name="Line"/>
          <p:cNvSpPr/>
          <p:nvPr/>
        </p:nvSpPr>
        <p:spPr>
          <a:xfrm flipV="1">
            <a:off x="4984416" y="6938062"/>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2" name="Line"/>
          <p:cNvSpPr/>
          <p:nvPr/>
        </p:nvSpPr>
        <p:spPr>
          <a:xfrm flipH="1" flipV="1">
            <a:off x="5675030" y="6906165"/>
            <a:ext cx="151821" cy="51663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3" name="Line"/>
          <p:cNvSpPr/>
          <p:nvPr/>
        </p:nvSpPr>
        <p:spPr>
          <a:xfrm flipH="1" flipV="1">
            <a:off x="6696110" y="5742594"/>
            <a:ext cx="369920" cy="36992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4" name="Line"/>
          <p:cNvSpPr/>
          <p:nvPr/>
        </p:nvSpPr>
        <p:spPr>
          <a:xfrm flipV="1">
            <a:off x="7339260" y="7024423"/>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35" name="Priority Queue With Binary Heap"/>
          <p:cNvSpPr txBox="1"/>
          <p:nvPr>
            <p:ph type="title"/>
          </p:nvPr>
        </p:nvSpPr>
        <p:spPr>
          <a:xfrm>
            <a:off x="952500" y="426325"/>
            <a:ext cx="11099800" cy="2159001"/>
          </a:xfrm>
          <a:prstGeom prst="rect">
            <a:avLst/>
          </a:prstGeom>
        </p:spPr>
        <p:txBody>
          <a:bodyPr/>
          <a:lstStyle>
            <a:lvl1pPr defTabSz="508254">
              <a:defRPr b="1" sz="6960"/>
            </a:lvl1pPr>
          </a:lstStyle>
          <a:p>
            <a:pPr/>
            <a:r>
              <a:t>Priority Queue With Binary Heap</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A binary heap is a heap where every node has exactly two children."/>
          <p:cNvSpPr txBox="1"/>
          <p:nvPr/>
        </p:nvSpPr>
        <p:spPr>
          <a:xfrm>
            <a:off x="1192312" y="2803188"/>
            <a:ext cx="10567275" cy="18877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800"/>
            </a:pPr>
            <a:r>
              <a:t>A </a:t>
            </a:r>
            <a:r>
              <a:rPr b="1">
                <a:solidFill>
                  <a:schemeClr val="accent2">
                    <a:satOff val="-13916"/>
                    <a:lumOff val="13989"/>
                  </a:schemeClr>
                </a:solidFill>
              </a:rPr>
              <a:t>binary heap</a:t>
            </a:r>
            <a:r>
              <a:t> is a heap where every node has exactly two children.</a:t>
            </a:r>
          </a:p>
        </p:txBody>
      </p:sp>
      <p:sp>
        <p:nvSpPr>
          <p:cNvPr id="1040" name="8"/>
          <p:cNvSpPr/>
          <p:nvPr/>
        </p:nvSpPr>
        <p:spPr>
          <a:xfrm>
            <a:off x="5992774" y="4908774"/>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041" name="7"/>
          <p:cNvSpPr/>
          <p:nvPr/>
        </p:nvSpPr>
        <p:spPr>
          <a:xfrm>
            <a:off x="5077766" y="6112080"/>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042" name="6"/>
          <p:cNvSpPr/>
          <p:nvPr/>
        </p:nvSpPr>
        <p:spPr>
          <a:xfrm>
            <a:off x="6907783" y="6112080"/>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043" name="3"/>
          <p:cNvSpPr/>
          <p:nvPr/>
        </p:nvSpPr>
        <p:spPr>
          <a:xfrm>
            <a:off x="4337972" y="7396984"/>
            <a:ext cx="862955" cy="86295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044" name="2"/>
          <p:cNvSpPr/>
          <p:nvPr/>
        </p:nvSpPr>
        <p:spPr>
          <a:xfrm>
            <a:off x="5506068" y="7414134"/>
            <a:ext cx="862954"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045" name="5"/>
          <p:cNvSpPr/>
          <p:nvPr/>
        </p:nvSpPr>
        <p:spPr>
          <a:xfrm>
            <a:off x="6907783" y="7414134"/>
            <a:ext cx="862955"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046" name="Line"/>
          <p:cNvSpPr/>
          <p:nvPr/>
        </p:nvSpPr>
        <p:spPr>
          <a:xfrm flipV="1">
            <a:off x="5754254" y="5744263"/>
            <a:ext cx="366582" cy="36658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47" name="Line"/>
          <p:cNvSpPr/>
          <p:nvPr/>
        </p:nvSpPr>
        <p:spPr>
          <a:xfrm flipV="1">
            <a:off x="4984416" y="6938062"/>
            <a:ext cx="247420" cy="452837"/>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48" name="Line"/>
          <p:cNvSpPr/>
          <p:nvPr/>
        </p:nvSpPr>
        <p:spPr>
          <a:xfrm flipH="1" flipV="1">
            <a:off x="5675030" y="6906165"/>
            <a:ext cx="151821" cy="51663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49" name="Line"/>
          <p:cNvSpPr/>
          <p:nvPr/>
        </p:nvSpPr>
        <p:spPr>
          <a:xfrm flipH="1" flipV="1">
            <a:off x="6696110" y="5742594"/>
            <a:ext cx="369920" cy="369920"/>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50" name="Line"/>
          <p:cNvSpPr/>
          <p:nvPr/>
        </p:nvSpPr>
        <p:spPr>
          <a:xfrm flipV="1">
            <a:off x="7339260" y="7024423"/>
            <a:ext cx="1" cy="32317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51" name="Circle"/>
          <p:cNvSpPr/>
          <p:nvPr/>
        </p:nvSpPr>
        <p:spPr>
          <a:xfrm>
            <a:off x="3829652" y="8716188"/>
            <a:ext cx="588502"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2" name="Circle"/>
          <p:cNvSpPr/>
          <p:nvPr/>
        </p:nvSpPr>
        <p:spPr>
          <a:xfrm>
            <a:off x="4683954" y="8716188"/>
            <a:ext cx="588503"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3" name="Circle"/>
          <p:cNvSpPr/>
          <p:nvPr/>
        </p:nvSpPr>
        <p:spPr>
          <a:xfrm>
            <a:off x="5346257" y="8716188"/>
            <a:ext cx="588503"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4" name="Circle"/>
          <p:cNvSpPr/>
          <p:nvPr/>
        </p:nvSpPr>
        <p:spPr>
          <a:xfrm>
            <a:off x="6130001" y="8716188"/>
            <a:ext cx="588502"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5" name="Circle"/>
          <p:cNvSpPr/>
          <p:nvPr/>
        </p:nvSpPr>
        <p:spPr>
          <a:xfrm>
            <a:off x="6773373" y="8716188"/>
            <a:ext cx="588502"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6" name="Circle"/>
          <p:cNvSpPr/>
          <p:nvPr/>
        </p:nvSpPr>
        <p:spPr>
          <a:xfrm>
            <a:off x="7416745" y="8716188"/>
            <a:ext cx="588503"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7" name="Circle"/>
          <p:cNvSpPr/>
          <p:nvPr/>
        </p:nvSpPr>
        <p:spPr>
          <a:xfrm>
            <a:off x="8071286" y="7102704"/>
            <a:ext cx="588502" cy="588502"/>
          </a:xfrm>
          <a:prstGeom prst="ellipse">
            <a:avLst/>
          </a:prstGeom>
          <a:solidFill>
            <a:srgbClr val="53585F"/>
          </a:solid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058" name="Line"/>
          <p:cNvSpPr/>
          <p:nvPr/>
        </p:nvSpPr>
        <p:spPr>
          <a:xfrm flipH="1" flipV="1">
            <a:off x="7729043" y="6800928"/>
            <a:ext cx="369920" cy="369919"/>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59" name="Line"/>
          <p:cNvSpPr/>
          <p:nvPr/>
        </p:nvSpPr>
        <p:spPr>
          <a:xfrm flipH="1" flipV="1">
            <a:off x="6152847" y="8263958"/>
            <a:ext cx="191806" cy="4462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0" name="Line"/>
          <p:cNvSpPr/>
          <p:nvPr/>
        </p:nvSpPr>
        <p:spPr>
          <a:xfrm flipH="1" flipV="1">
            <a:off x="7507514" y="8263958"/>
            <a:ext cx="191806" cy="4462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1" name="Line"/>
          <p:cNvSpPr/>
          <p:nvPr/>
        </p:nvSpPr>
        <p:spPr>
          <a:xfrm flipH="1" flipV="1">
            <a:off x="4820440" y="8263958"/>
            <a:ext cx="123531" cy="4462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2" name="Line"/>
          <p:cNvSpPr/>
          <p:nvPr/>
        </p:nvSpPr>
        <p:spPr>
          <a:xfrm flipV="1">
            <a:off x="4303079" y="8263958"/>
            <a:ext cx="196688" cy="4462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3" name="Line"/>
          <p:cNvSpPr/>
          <p:nvPr/>
        </p:nvSpPr>
        <p:spPr>
          <a:xfrm flipV="1">
            <a:off x="5652596" y="8263958"/>
            <a:ext cx="196688" cy="4462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4" name="Line"/>
          <p:cNvSpPr/>
          <p:nvPr/>
        </p:nvSpPr>
        <p:spPr>
          <a:xfrm flipV="1">
            <a:off x="7144732" y="8283082"/>
            <a:ext cx="138718" cy="427112"/>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65" name="Priority Queue With Binary Heap"/>
          <p:cNvSpPr txBox="1"/>
          <p:nvPr>
            <p:ph type="title"/>
          </p:nvPr>
        </p:nvSpPr>
        <p:spPr>
          <a:xfrm>
            <a:off x="952500" y="426325"/>
            <a:ext cx="11099800" cy="2159001"/>
          </a:xfrm>
          <a:prstGeom prst="rect">
            <a:avLst/>
          </a:prstGeom>
        </p:spPr>
        <p:txBody>
          <a:bodyPr/>
          <a:lstStyle>
            <a:lvl1pPr defTabSz="508254">
              <a:defRPr b="1" sz="6960"/>
            </a:lvl1pPr>
          </a:lstStyle>
          <a:p>
            <a:pPr/>
            <a:r>
              <a:t>Priority Queue With Binary Heap</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5"/>
          <p:cNvSpPr/>
          <p:nvPr/>
        </p:nvSpPr>
        <p:spPr>
          <a:xfrm>
            <a:off x="6473322" y="4632820"/>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070" name="12"/>
          <p:cNvSpPr/>
          <p:nvPr/>
        </p:nvSpPr>
        <p:spPr>
          <a:xfrm>
            <a:off x="8105263" y="5848826"/>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071" name="8"/>
          <p:cNvSpPr/>
          <p:nvPr/>
        </p:nvSpPr>
        <p:spPr>
          <a:xfrm>
            <a:off x="3990285" y="7172013"/>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072" name="7"/>
          <p:cNvSpPr/>
          <p:nvPr/>
        </p:nvSpPr>
        <p:spPr>
          <a:xfrm>
            <a:off x="5545731" y="7197738"/>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073" name="Line"/>
          <p:cNvSpPr/>
          <p:nvPr/>
        </p:nvSpPr>
        <p:spPr>
          <a:xfrm flipV="1">
            <a:off x="5479997" y="5310764"/>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4" name="Line"/>
          <p:cNvSpPr/>
          <p:nvPr/>
        </p:nvSpPr>
        <p:spPr>
          <a:xfrm flipV="1">
            <a:off x="4636729" y="6713091"/>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5" name="Line"/>
          <p:cNvSpPr/>
          <p:nvPr/>
        </p:nvSpPr>
        <p:spPr>
          <a:xfrm flipH="1" flipV="1">
            <a:off x="5467043" y="6683550"/>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6" name="Line"/>
          <p:cNvSpPr/>
          <p:nvPr/>
        </p:nvSpPr>
        <p:spPr>
          <a:xfrm flipH="1" flipV="1">
            <a:off x="7372609" y="5291049"/>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77" name="14"/>
          <p:cNvSpPr/>
          <p:nvPr/>
        </p:nvSpPr>
        <p:spPr>
          <a:xfrm>
            <a:off x="7457385" y="7239457"/>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078" name="19"/>
          <p:cNvSpPr/>
          <p:nvPr/>
        </p:nvSpPr>
        <p:spPr>
          <a:xfrm>
            <a:off x="9012831" y="7265181"/>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1079" name="Line"/>
          <p:cNvSpPr/>
          <p:nvPr/>
        </p:nvSpPr>
        <p:spPr>
          <a:xfrm flipV="1">
            <a:off x="8103830" y="6714430"/>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0" name="Line"/>
          <p:cNvSpPr/>
          <p:nvPr/>
        </p:nvSpPr>
        <p:spPr>
          <a:xfrm flipH="1" flipV="1">
            <a:off x="8899565" y="6684889"/>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1" name="13"/>
          <p:cNvSpPr/>
          <p:nvPr/>
        </p:nvSpPr>
        <p:spPr>
          <a:xfrm>
            <a:off x="3441163" y="8642284"/>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082" name="12"/>
          <p:cNvSpPr/>
          <p:nvPr/>
        </p:nvSpPr>
        <p:spPr>
          <a:xfrm>
            <a:off x="4328962" y="8646748"/>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083" name="Line"/>
          <p:cNvSpPr/>
          <p:nvPr/>
        </p:nvSpPr>
        <p:spPr>
          <a:xfrm flipV="1">
            <a:off x="3986255" y="8086808"/>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4" name="Line"/>
          <p:cNvSpPr/>
          <p:nvPr/>
        </p:nvSpPr>
        <p:spPr>
          <a:xfrm flipH="1" flipV="1">
            <a:off x="4562320" y="8069967"/>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5" name="11"/>
          <p:cNvSpPr/>
          <p:nvPr/>
        </p:nvSpPr>
        <p:spPr>
          <a:xfrm>
            <a:off x="5231203" y="8648634"/>
            <a:ext cx="862954"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086" name="Line"/>
          <p:cNvSpPr/>
          <p:nvPr/>
        </p:nvSpPr>
        <p:spPr>
          <a:xfrm flipV="1">
            <a:off x="5776295" y="8093158"/>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87" name="A complete binary tree is a tree in which at every level, except possibly the last is completely filled and all the nodes are as far left as possible."/>
          <p:cNvSpPr txBox="1"/>
          <p:nvPr/>
        </p:nvSpPr>
        <p:spPr>
          <a:xfrm>
            <a:off x="1154298" y="2644376"/>
            <a:ext cx="1069620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pPr>
            <a:r>
              <a:t>A </a:t>
            </a:r>
            <a:r>
              <a:rPr b="1">
                <a:solidFill>
                  <a:schemeClr val="accent2">
                    <a:satOff val="-13916"/>
                    <a:lumOff val="13989"/>
                  </a:schemeClr>
                </a:solidFill>
              </a:rPr>
              <a:t>complete binary tree</a:t>
            </a:r>
            <a:r>
              <a:t> is a tree in which at every level, except possibly the last is completely filled and all the nodes are as far left as possible.</a:t>
            </a:r>
          </a:p>
        </p:txBody>
      </p:sp>
      <p:sp>
        <p:nvSpPr>
          <p:cNvPr id="1088" name="6"/>
          <p:cNvSpPr/>
          <p:nvPr/>
        </p:nvSpPr>
        <p:spPr>
          <a:xfrm>
            <a:off x="4713146" y="5865097"/>
            <a:ext cx="862954" cy="86295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089" name="Priority Queue With Binary Heap"/>
          <p:cNvSpPr txBox="1"/>
          <p:nvPr>
            <p:ph type="title"/>
          </p:nvPr>
        </p:nvSpPr>
        <p:spPr>
          <a:xfrm>
            <a:off x="952500" y="426325"/>
            <a:ext cx="11099800" cy="2159001"/>
          </a:xfrm>
          <a:prstGeom prst="rect">
            <a:avLst/>
          </a:prstGeom>
        </p:spPr>
        <p:txBody>
          <a:bodyPr/>
          <a:lstStyle>
            <a:lvl1pPr defTabSz="508254">
              <a:defRPr b="1" sz="6960"/>
            </a:lvl1pPr>
          </a:lstStyle>
          <a:p>
            <a:pPr/>
            <a:r>
              <a:t>Priority Queue With Binary Heap</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5"/>
          <p:cNvSpPr/>
          <p:nvPr/>
        </p:nvSpPr>
        <p:spPr>
          <a:xfrm>
            <a:off x="6473322" y="4632820"/>
            <a:ext cx="862955" cy="86295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094" name="12"/>
          <p:cNvSpPr/>
          <p:nvPr/>
        </p:nvSpPr>
        <p:spPr>
          <a:xfrm>
            <a:off x="8105263" y="5848826"/>
            <a:ext cx="862955" cy="86295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095" name="8"/>
          <p:cNvSpPr/>
          <p:nvPr/>
        </p:nvSpPr>
        <p:spPr>
          <a:xfrm>
            <a:off x="3990285" y="7172013"/>
            <a:ext cx="862955" cy="86295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096" name="7"/>
          <p:cNvSpPr/>
          <p:nvPr/>
        </p:nvSpPr>
        <p:spPr>
          <a:xfrm>
            <a:off x="5545731" y="7197738"/>
            <a:ext cx="862954" cy="862954"/>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097" name="Line"/>
          <p:cNvSpPr/>
          <p:nvPr/>
        </p:nvSpPr>
        <p:spPr>
          <a:xfrm flipV="1">
            <a:off x="5479997" y="5310764"/>
            <a:ext cx="958173" cy="618355"/>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98" name="Line"/>
          <p:cNvSpPr/>
          <p:nvPr/>
        </p:nvSpPr>
        <p:spPr>
          <a:xfrm flipV="1">
            <a:off x="4636729" y="6713091"/>
            <a:ext cx="247421" cy="4528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099" name="Line"/>
          <p:cNvSpPr/>
          <p:nvPr/>
        </p:nvSpPr>
        <p:spPr>
          <a:xfrm flipH="1" flipV="1">
            <a:off x="5467043" y="6683550"/>
            <a:ext cx="268229" cy="511918"/>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00" name="Line"/>
          <p:cNvSpPr/>
          <p:nvPr/>
        </p:nvSpPr>
        <p:spPr>
          <a:xfrm flipH="1" flipV="1">
            <a:off x="7372609" y="5291049"/>
            <a:ext cx="833751" cy="60722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01" name="14"/>
          <p:cNvSpPr/>
          <p:nvPr/>
        </p:nvSpPr>
        <p:spPr>
          <a:xfrm>
            <a:off x="7457385" y="7239457"/>
            <a:ext cx="862955" cy="862954"/>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102" name="19"/>
          <p:cNvSpPr/>
          <p:nvPr/>
        </p:nvSpPr>
        <p:spPr>
          <a:xfrm>
            <a:off x="9012831" y="7265181"/>
            <a:ext cx="862954" cy="862954"/>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19</a:t>
            </a:r>
          </a:p>
        </p:txBody>
      </p:sp>
      <p:sp>
        <p:nvSpPr>
          <p:cNvPr id="1103" name="Line"/>
          <p:cNvSpPr/>
          <p:nvPr/>
        </p:nvSpPr>
        <p:spPr>
          <a:xfrm flipV="1">
            <a:off x="8103830" y="6714430"/>
            <a:ext cx="258458" cy="518941"/>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04" name="Line"/>
          <p:cNvSpPr/>
          <p:nvPr/>
        </p:nvSpPr>
        <p:spPr>
          <a:xfrm flipH="1" flipV="1">
            <a:off x="8899565" y="6684889"/>
            <a:ext cx="302807" cy="57802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05" name="13"/>
          <p:cNvSpPr/>
          <p:nvPr/>
        </p:nvSpPr>
        <p:spPr>
          <a:xfrm>
            <a:off x="3441163" y="8642284"/>
            <a:ext cx="862954" cy="86295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13</a:t>
            </a:r>
          </a:p>
        </p:txBody>
      </p:sp>
      <p:sp>
        <p:nvSpPr>
          <p:cNvPr id="1106" name="12"/>
          <p:cNvSpPr/>
          <p:nvPr/>
        </p:nvSpPr>
        <p:spPr>
          <a:xfrm>
            <a:off x="4328962" y="8646748"/>
            <a:ext cx="862955" cy="86295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12</a:t>
            </a:r>
          </a:p>
        </p:txBody>
      </p:sp>
      <p:sp>
        <p:nvSpPr>
          <p:cNvPr id="1107" name="Line"/>
          <p:cNvSpPr/>
          <p:nvPr/>
        </p:nvSpPr>
        <p:spPr>
          <a:xfrm flipV="1">
            <a:off x="3986255" y="8086808"/>
            <a:ext cx="23047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08" name="Line"/>
          <p:cNvSpPr/>
          <p:nvPr/>
        </p:nvSpPr>
        <p:spPr>
          <a:xfrm flipH="1" flipV="1">
            <a:off x="4562320" y="8069967"/>
            <a:ext cx="169209" cy="541783"/>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09" name="11"/>
          <p:cNvSpPr/>
          <p:nvPr/>
        </p:nvSpPr>
        <p:spPr>
          <a:xfrm>
            <a:off x="5231203" y="8648634"/>
            <a:ext cx="862954" cy="86295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11</a:t>
            </a:r>
          </a:p>
        </p:txBody>
      </p:sp>
      <p:sp>
        <p:nvSpPr>
          <p:cNvPr id="1110" name="Line"/>
          <p:cNvSpPr/>
          <p:nvPr/>
        </p:nvSpPr>
        <p:spPr>
          <a:xfrm flipV="1">
            <a:off x="5776295" y="8093158"/>
            <a:ext cx="93358" cy="50363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1" name="A complete binary tree is a tree in which at every level, except possibly the last is completely filled and all the nodes are as far left as possible."/>
          <p:cNvSpPr txBox="1"/>
          <p:nvPr/>
        </p:nvSpPr>
        <p:spPr>
          <a:xfrm>
            <a:off x="1154298" y="2644376"/>
            <a:ext cx="1069620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pPr>
            <a:r>
              <a:t>A </a:t>
            </a:r>
            <a:r>
              <a:rPr b="1">
                <a:solidFill>
                  <a:schemeClr val="accent2">
                    <a:satOff val="-13916"/>
                    <a:lumOff val="13989"/>
                  </a:schemeClr>
                </a:solidFill>
              </a:rPr>
              <a:t>complete binary tree</a:t>
            </a:r>
            <a:r>
              <a:t> is a tree in which at every level, except possibly the last is completely filled and all the nodes are as far left as possible.</a:t>
            </a:r>
          </a:p>
        </p:txBody>
      </p:sp>
      <p:pic>
        <p:nvPicPr>
          <p:cNvPr id="1112" name="Circle Circle" descr="Circle Circle"/>
          <p:cNvPicPr>
            <a:picLocks noChangeAspect="0"/>
          </p:cNvPicPr>
          <p:nvPr/>
        </p:nvPicPr>
        <p:blipFill>
          <a:blip r:embed="rId12">
            <a:alphaModFix amt="71000"/>
            <a:extLst/>
          </a:blip>
          <a:stretch>
            <a:fillRect/>
          </a:stretch>
        </p:blipFill>
        <p:spPr>
          <a:xfrm>
            <a:off x="6182669" y="8664785"/>
            <a:ext cx="862954" cy="862954"/>
          </a:xfrm>
          <a:prstGeom prst="rect">
            <a:avLst/>
          </a:prstGeom>
        </p:spPr>
      </p:pic>
      <p:sp>
        <p:nvSpPr>
          <p:cNvPr id="1114" name="Line"/>
          <p:cNvSpPr/>
          <p:nvPr/>
        </p:nvSpPr>
        <p:spPr>
          <a:xfrm flipH="1" flipV="1">
            <a:off x="6257307" y="8040933"/>
            <a:ext cx="222588" cy="595386"/>
          </a:xfrm>
          <a:prstGeom prst="line">
            <a:avLst/>
          </a:prstGeom>
          <a:ln w="508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15" name="6"/>
          <p:cNvSpPr/>
          <p:nvPr/>
        </p:nvSpPr>
        <p:spPr>
          <a:xfrm>
            <a:off x="4713146" y="5865097"/>
            <a:ext cx="862954" cy="86295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116" name="Priority Queue With Binary Heap"/>
          <p:cNvSpPr txBox="1"/>
          <p:nvPr>
            <p:ph type="title"/>
          </p:nvPr>
        </p:nvSpPr>
        <p:spPr>
          <a:xfrm>
            <a:off x="952500" y="426325"/>
            <a:ext cx="11099800" cy="2159001"/>
          </a:xfrm>
          <a:prstGeom prst="rect">
            <a:avLst/>
          </a:prstGeom>
        </p:spPr>
        <p:txBody>
          <a:bodyPr/>
          <a:lstStyle>
            <a:lvl1pPr defTabSz="508254">
              <a:defRPr b="1" sz="6960"/>
            </a:lvl1pPr>
          </a:lstStyle>
          <a:p>
            <a:pPr/>
            <a:r>
              <a:t>Priority Queue With Binary Heap</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121"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1122" name="9"/>
          <p:cNvSpPr/>
          <p:nvPr/>
        </p:nvSpPr>
        <p:spPr>
          <a:xfrm>
            <a:off x="9338733" y="5057215"/>
            <a:ext cx="639366"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123" name="8"/>
          <p:cNvSpPr/>
          <p:nvPr/>
        </p:nvSpPr>
        <p:spPr>
          <a:xfrm>
            <a:off x="8043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124" name="7"/>
          <p:cNvSpPr/>
          <p:nvPr/>
        </p:nvSpPr>
        <p:spPr>
          <a:xfrm>
            <a:off x="10710333" y="5946215"/>
            <a:ext cx="639367"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125" name="6"/>
          <p:cNvSpPr/>
          <p:nvPr/>
        </p:nvSpPr>
        <p:spPr>
          <a:xfrm>
            <a:off x="72390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126" name="5"/>
          <p:cNvSpPr/>
          <p:nvPr/>
        </p:nvSpPr>
        <p:spPr>
          <a:xfrm>
            <a:off x="86614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127" name="1"/>
          <p:cNvSpPr/>
          <p:nvPr/>
        </p:nvSpPr>
        <p:spPr>
          <a:xfrm>
            <a:off x="100838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128" name="2"/>
          <p:cNvSpPr/>
          <p:nvPr/>
        </p:nvSpPr>
        <p:spPr>
          <a:xfrm>
            <a:off x="11506200" y="7004548"/>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29" name="2"/>
          <p:cNvSpPr/>
          <p:nvPr/>
        </p:nvSpPr>
        <p:spPr>
          <a:xfrm>
            <a:off x="6660557" y="8283015"/>
            <a:ext cx="639366"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30" name="2"/>
          <p:cNvSpPr/>
          <p:nvPr/>
        </p:nvSpPr>
        <p:spPr>
          <a:xfrm>
            <a:off x="7435652"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31" name="3"/>
          <p:cNvSpPr/>
          <p:nvPr/>
        </p:nvSpPr>
        <p:spPr>
          <a:xfrm>
            <a:off x="8210748"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132" name="4"/>
          <p:cNvSpPr/>
          <p:nvPr/>
        </p:nvSpPr>
        <p:spPr>
          <a:xfrm>
            <a:off x="8985843" y="8283015"/>
            <a:ext cx="639367"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133" name="0"/>
          <p:cNvSpPr/>
          <p:nvPr/>
        </p:nvSpPr>
        <p:spPr>
          <a:xfrm>
            <a:off x="9760939" y="8283015"/>
            <a:ext cx="639366"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134" name="1"/>
          <p:cNvSpPr/>
          <p:nvPr/>
        </p:nvSpPr>
        <p:spPr>
          <a:xfrm>
            <a:off x="10536034"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135" name="2"/>
          <p:cNvSpPr/>
          <p:nvPr/>
        </p:nvSpPr>
        <p:spPr>
          <a:xfrm>
            <a:off x="11311129" y="8283015"/>
            <a:ext cx="639367"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36" name="1"/>
          <p:cNvSpPr/>
          <p:nvPr/>
        </p:nvSpPr>
        <p:spPr>
          <a:xfrm>
            <a:off x="12086225" y="8283015"/>
            <a:ext cx="639366" cy="634935"/>
          </a:xfrm>
          <a:prstGeom prst="ellipse">
            <a:avLst/>
          </a:prstGeom>
          <a:blipFill>
            <a:blip r:embed="rId1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graphicFrame>
        <p:nvGraphicFramePr>
          <p:cNvPr id="1137"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1138"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139"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140"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41"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142"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143"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144"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145"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146"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147"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148"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149"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150"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151"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152"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153"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54"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55"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56"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57"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58"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59"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0"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1"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2"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3"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4"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5"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6"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7"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8"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69"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0"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1"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2"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3"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4"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5"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6"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7"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8"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79"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80"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181"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9"/>
          <p:cNvSpPr/>
          <p:nvPr/>
        </p:nvSpPr>
        <p:spPr>
          <a:xfrm>
            <a:off x="9338733" y="5057215"/>
            <a:ext cx="639366"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186" name="8"/>
          <p:cNvSpPr/>
          <p:nvPr/>
        </p:nvSpPr>
        <p:spPr>
          <a:xfrm>
            <a:off x="8043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187" name="7"/>
          <p:cNvSpPr/>
          <p:nvPr/>
        </p:nvSpPr>
        <p:spPr>
          <a:xfrm>
            <a:off x="10710333" y="5946215"/>
            <a:ext cx="639367"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188" name="6"/>
          <p:cNvSpPr/>
          <p:nvPr/>
        </p:nvSpPr>
        <p:spPr>
          <a:xfrm>
            <a:off x="72390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189" name="5"/>
          <p:cNvSpPr/>
          <p:nvPr/>
        </p:nvSpPr>
        <p:spPr>
          <a:xfrm>
            <a:off x="86614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190" name="1"/>
          <p:cNvSpPr/>
          <p:nvPr/>
        </p:nvSpPr>
        <p:spPr>
          <a:xfrm>
            <a:off x="100838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191" name="2"/>
          <p:cNvSpPr/>
          <p:nvPr/>
        </p:nvSpPr>
        <p:spPr>
          <a:xfrm>
            <a:off x="11506200" y="7004548"/>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92" name="2"/>
          <p:cNvSpPr/>
          <p:nvPr/>
        </p:nvSpPr>
        <p:spPr>
          <a:xfrm>
            <a:off x="6660557" y="8283015"/>
            <a:ext cx="639366"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93" name="2"/>
          <p:cNvSpPr/>
          <p:nvPr/>
        </p:nvSpPr>
        <p:spPr>
          <a:xfrm>
            <a:off x="7435652"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94" name="3"/>
          <p:cNvSpPr/>
          <p:nvPr/>
        </p:nvSpPr>
        <p:spPr>
          <a:xfrm>
            <a:off x="8210748"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195" name="4"/>
          <p:cNvSpPr/>
          <p:nvPr/>
        </p:nvSpPr>
        <p:spPr>
          <a:xfrm>
            <a:off x="8985843" y="8283015"/>
            <a:ext cx="639367"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196" name="0"/>
          <p:cNvSpPr/>
          <p:nvPr/>
        </p:nvSpPr>
        <p:spPr>
          <a:xfrm>
            <a:off x="9760939" y="8283015"/>
            <a:ext cx="639366"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197" name="1"/>
          <p:cNvSpPr/>
          <p:nvPr/>
        </p:nvSpPr>
        <p:spPr>
          <a:xfrm>
            <a:off x="10536034"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198" name="2"/>
          <p:cNvSpPr/>
          <p:nvPr/>
        </p:nvSpPr>
        <p:spPr>
          <a:xfrm>
            <a:off x="11311129" y="8283015"/>
            <a:ext cx="639367"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199" name="1"/>
          <p:cNvSpPr/>
          <p:nvPr/>
        </p:nvSpPr>
        <p:spPr>
          <a:xfrm>
            <a:off x="12086225" y="8283015"/>
            <a:ext cx="639366" cy="634935"/>
          </a:xfrm>
          <a:prstGeom prst="ellipse">
            <a:avLst/>
          </a:prstGeom>
          <a:blipFill>
            <a:blip r:embed="rId1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200"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201"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202"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203"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204"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205"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206"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207"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208"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209"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210"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211"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212"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213"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214"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215"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6"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7"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8"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19"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0"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1"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2"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3"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4"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5"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6"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7"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8"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29"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0"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1"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2"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3"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4"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5"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6"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7"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8"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39"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40"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41"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42"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43"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244"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245"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246"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0"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251"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252"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253"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254"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255"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256"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257"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258"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259"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260"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261"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262"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263"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264"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265"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266"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267"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268"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269"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270"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271"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272"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273"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274"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275"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276"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277"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278"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279"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280"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1"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2"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3"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4"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5"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6"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7"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8"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89"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0"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1"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2"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3"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4"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5"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6"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7"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8"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299"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0"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1"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2"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3"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4"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5"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6"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7"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08"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309"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310"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311"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3"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314"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315"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316"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317"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318"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19"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20"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21"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22"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323"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324"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325"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26"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27"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28"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329"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30"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31"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332"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333"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334"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335"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336"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337"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338"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339"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340"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341"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342"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343"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44"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45"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46"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47"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48"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49"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0"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1"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2"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3"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4"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5"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6"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7"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8"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59"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0"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1"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2"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3"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4"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5"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6"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7"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8"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69"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0"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371"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372"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373"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374"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What is a…"/>
          <p:cNvSpPr txBox="1"/>
          <p:nvPr>
            <p:ph type="title"/>
          </p:nvPr>
        </p:nvSpPr>
        <p:spPr>
          <a:prstGeom prst="rect">
            <a:avLst/>
          </a:prstGeom>
        </p:spPr>
        <p:txBody>
          <a:bodyPr/>
          <a:lstStyle/>
          <a:p>
            <a:pPr defTabSz="508254">
              <a:defRPr b="1" sz="6960"/>
            </a:pPr>
            <a:r>
              <a:t>What is a </a:t>
            </a:r>
          </a:p>
          <a:p>
            <a:pPr defTabSz="508254">
              <a:defRPr b="1" sz="6960"/>
            </a:pPr>
            <a:r>
              <a:t>Priority Queue?</a:t>
            </a:r>
          </a:p>
        </p:txBody>
      </p:sp>
      <p:sp>
        <p:nvSpPr>
          <p:cNvPr id="190" name="4"/>
          <p:cNvSpPr/>
          <p:nvPr/>
        </p:nvSpPr>
        <p:spPr>
          <a:xfrm>
            <a:off x="8082855" y="25287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91" name="8"/>
          <p:cNvSpPr/>
          <p:nvPr/>
        </p:nvSpPr>
        <p:spPr>
          <a:xfrm>
            <a:off x="9945522" y="2833522"/>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92" name="1"/>
          <p:cNvSpPr/>
          <p:nvPr/>
        </p:nvSpPr>
        <p:spPr>
          <a:xfrm>
            <a:off x="412055"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93" name="14"/>
          <p:cNvSpPr/>
          <p:nvPr/>
        </p:nvSpPr>
        <p:spPr>
          <a:xfrm>
            <a:off x="6592722" y="4085166"/>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14</a:t>
            </a:r>
          </a:p>
        </p:txBody>
      </p:sp>
      <p:sp>
        <p:nvSpPr>
          <p:cNvPr id="194" name="3"/>
          <p:cNvSpPr/>
          <p:nvPr/>
        </p:nvSpPr>
        <p:spPr>
          <a:xfrm>
            <a:off x="9168705" y="56952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95" name="22"/>
          <p:cNvSpPr/>
          <p:nvPr/>
        </p:nvSpPr>
        <p:spPr>
          <a:xfrm>
            <a:off x="11533022" y="5436311"/>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22</a:t>
            </a:r>
          </a:p>
        </p:txBody>
      </p:sp>
      <p:sp>
        <p:nvSpPr>
          <p:cNvPr id="196" name="Instructions:"/>
          <p:cNvSpPr txBox="1"/>
          <p:nvPr/>
        </p:nvSpPr>
        <p:spPr>
          <a:xfrm>
            <a:off x="897859" y="2752724"/>
            <a:ext cx="451842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4500" u="sng"/>
              <a:t>Instructions</a:t>
            </a:r>
            <a:r>
              <a:t>:</a:t>
            </a:r>
          </a:p>
        </p:txBody>
      </p:sp>
      <p:sp>
        <p:nvSpPr>
          <p:cNvPr id="197" name="2"/>
          <p:cNvSpPr/>
          <p:nvPr/>
        </p:nvSpPr>
        <p:spPr>
          <a:xfrm>
            <a:off x="1595272" y="8260655"/>
            <a:ext cx="1097823" cy="1097823"/>
          </a:xfrm>
          <a:prstGeom prst="ellipse">
            <a:avLst/>
          </a:prstGeom>
          <a:solidFill>
            <a:srgbClr val="D3586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98" name="Arrow"/>
          <p:cNvSpPr/>
          <p:nvPr/>
        </p:nvSpPr>
        <p:spPr>
          <a:xfrm>
            <a:off x="736982" y="4756150"/>
            <a:ext cx="1097823" cy="328547"/>
          </a:xfrm>
          <a:prstGeom prst="rightArrow">
            <a:avLst>
              <a:gd name="adj1" fmla="val 32000"/>
              <a:gd name="adj2" fmla="val 152018"/>
            </a:avLst>
          </a:prstGeom>
          <a:blipFill>
            <a:blip r:embed="rId3"/>
          </a:blipFill>
          <a:ln w="12700">
            <a:miter lim="400000"/>
          </a:ln>
        </p:spPr>
        <p:txBody>
          <a:bodyPr lIns="50800" tIns="50800" rIns="50800" bIns="50800" anchor="ctr"/>
          <a:lstStyle/>
          <a:p>
            <a:pPr>
              <a:defRPr b="1" sz="2600">
                <a:latin typeface="Helvetica"/>
                <a:ea typeface="Helvetica"/>
                <a:cs typeface="Helvetica"/>
                <a:sym typeface="Helvetica"/>
              </a:defRPr>
            </a:pPr>
          </a:p>
        </p:txBody>
      </p:sp>
      <p:sp>
        <p:nvSpPr>
          <p:cNvPr id="199" name="poll()…"/>
          <p:cNvSpPr txBox="1"/>
          <p:nvPr/>
        </p:nvSpPr>
        <p:spPr>
          <a:xfrm>
            <a:off x="1918183" y="3591272"/>
            <a:ext cx="2591620"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poll()</a:t>
            </a:r>
          </a:p>
          <a:p>
            <a:pPr algn="l"/>
            <a:r>
              <a:t>add(2)</a:t>
            </a:r>
          </a:p>
          <a:p>
            <a:pPr algn="l">
              <a:defRPr>
                <a:solidFill>
                  <a:schemeClr val="accent4">
                    <a:hueOff val="102361"/>
                    <a:satOff val="14118"/>
                    <a:lumOff val="10675"/>
                  </a:schemeClr>
                </a:solidFill>
              </a:defRPr>
            </a:pPr>
            <a:r>
              <a:t>poll()</a:t>
            </a:r>
          </a:p>
          <a:p>
            <a:pPr algn="l"/>
            <a:r>
              <a:t>add(4)</a:t>
            </a:r>
          </a:p>
          <a:p>
            <a:pPr algn="l"/>
            <a:r>
              <a:t>poll()</a:t>
            </a:r>
          </a:p>
          <a:p>
            <a:pPr algn="l"/>
            <a:r>
              <a:t>add(5)</a:t>
            </a:r>
          </a:p>
          <a:p>
            <a:pPr algn="l"/>
            <a:r>
              <a:t>add(9)</a:t>
            </a:r>
          </a:p>
          <a:p>
            <a:pPr algn="l"/>
            <a:r>
              <a:t>poll rest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6"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377"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378"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379"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380"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381"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82"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83"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84"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85"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386"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387"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388"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89"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90"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91"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392"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393"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394"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395"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396"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397"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398"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399"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400"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401"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402"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403"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404"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405"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406"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07"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08"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09"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0"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1"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2"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3"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4"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5"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6"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7"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8"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19"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0"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1"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2"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3"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4"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5"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6"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7"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8"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29"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30"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31"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32"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33"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34"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435"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436"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437"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9"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440"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441"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442"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443"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444"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445"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446"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447"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448"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449"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450"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451"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452"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453"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454"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455"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456"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457"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458"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459"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460"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461"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462"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463"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464"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465"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466"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467"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468"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469"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0"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1"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2"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3"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4"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5"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6"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7"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8"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79"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0"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1"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2"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3"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4"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5"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6"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7"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8"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89"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0"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1"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2"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3"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4"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5"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6"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497"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498"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499"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500"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2"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503"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504"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505"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506"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507"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08"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09"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10"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11"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12"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13"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514"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15"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16"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17"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518"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19"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20"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21"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22"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523"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524"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525"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526"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527"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528"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529"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530"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531"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532"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3"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4"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5"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6"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7"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8"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39"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0"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1"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2"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3"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4"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5"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6"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7"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8"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49"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0"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1"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2"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3"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4"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5"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6"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7"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8"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59"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60"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561"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562"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563"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5"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566"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567"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568"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569"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570"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71"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72"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73"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74"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75"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76"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577"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78"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79"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80"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581"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582"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583"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584"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585"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586"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587"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588"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589"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590"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591"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592"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593"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594"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595"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96"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97"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98"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599"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0"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1"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2"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3"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4"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5"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6"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7"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8"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09"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0"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1"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2"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3"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4"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5"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6"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7"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8"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19"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20"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21"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22"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23"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624"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625"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626"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8"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629"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630"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631"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632"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633"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34"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35"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36"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37"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638"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639"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640"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41"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42"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43"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644"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45"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46"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647"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648"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649"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650"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651"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652"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653"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654"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655"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656"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657"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658"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59"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0"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1"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2"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3"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4"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5"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6"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7"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8"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69"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0"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1"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2"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3"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4"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5"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6"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7"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8"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79"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0"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1"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2"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3"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4"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5"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686"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687"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688"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689"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1"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692"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693"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694"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695"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696"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697"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98"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699"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00"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701"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02"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703"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04"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05"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06"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707"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08"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09"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710"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11"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712"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713"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714"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715"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716"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717"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718"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719"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720"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721"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2"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3"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4"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5"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6"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7"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8"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29"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0"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1"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2"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3"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4"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5"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6"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7"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8"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39"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0"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1"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2"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3"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4"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5"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6"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7"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8"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49"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750"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751"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752"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4"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755"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756"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757"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758"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759"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60"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61"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62"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63"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764"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65"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766"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67"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68"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69"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770"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771"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772"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773"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774"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775"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776"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777"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778"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779"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780"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781"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782"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783"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784"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85"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86"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87"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88"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89"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0"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1"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2"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3"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4"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5"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6"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7"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8"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799"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0"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1"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2"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3"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4"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5"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6"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7"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8"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09"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0"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1"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12"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813"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814"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815"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7"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818"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819"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820"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821"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822"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23"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24"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25"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26"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827"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828"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829"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30"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31"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32"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833"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34"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35"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836"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837"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838"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839"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840"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841"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842"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843"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844"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845"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846"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847"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48"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49"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0"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1"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2"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3"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4"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5"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6"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7"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8"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59"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0"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1"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2"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3"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4"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5"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6"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7"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8"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69"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70"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71"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72"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73"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74"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875"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graphicFrame>
        <p:nvGraphicFramePr>
          <p:cNvPr id="1876"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877"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1878" name="Binary Heap Representation"/>
          <p:cNvSpPr txBox="1"/>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08254">
              <a:defRPr b="1" sz="6960"/>
            </a:lvl1pPr>
          </a:lstStyle>
          <a:p>
            <a:pPr/>
            <a:r>
              <a:t>Binary Heap Representation</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0"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881"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882"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883"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884"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885"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86"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87"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88"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89"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890"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891"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892"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93"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94"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95"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896"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897"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898"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899"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900"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901"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902"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903"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904"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905"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906"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907"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908"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909"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910"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1"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2"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3"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4"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5"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6"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7"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8"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19"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0"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1"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2"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3"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4"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5"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6"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7"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8"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29"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0"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1"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2"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3"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4"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5"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6"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7"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38"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1939"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1940"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1941"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3" name="9"/>
          <p:cNvSpPr/>
          <p:nvPr/>
        </p:nvSpPr>
        <p:spPr>
          <a:xfrm>
            <a:off x="9338733" y="5057215"/>
            <a:ext cx="639366" cy="634935"/>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944" name="8"/>
          <p:cNvSpPr/>
          <p:nvPr/>
        </p:nvSpPr>
        <p:spPr>
          <a:xfrm>
            <a:off x="8043333" y="5946215"/>
            <a:ext cx="639367" cy="634935"/>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945" name="7"/>
          <p:cNvSpPr/>
          <p:nvPr/>
        </p:nvSpPr>
        <p:spPr>
          <a:xfrm>
            <a:off x="10710333" y="5946215"/>
            <a:ext cx="639367" cy="634935"/>
          </a:xfrm>
          <a:prstGeom prst="ellipse">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946" name="6"/>
          <p:cNvSpPr/>
          <p:nvPr/>
        </p:nvSpPr>
        <p:spPr>
          <a:xfrm>
            <a:off x="7239000" y="7004548"/>
            <a:ext cx="639366" cy="634935"/>
          </a:xfrm>
          <a:prstGeom prst="ellipse">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947" name="5"/>
          <p:cNvSpPr/>
          <p:nvPr/>
        </p:nvSpPr>
        <p:spPr>
          <a:xfrm>
            <a:off x="8661400" y="7004548"/>
            <a:ext cx="639366" cy="634935"/>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948" name="1"/>
          <p:cNvSpPr/>
          <p:nvPr/>
        </p:nvSpPr>
        <p:spPr>
          <a:xfrm>
            <a:off x="10083800" y="7004548"/>
            <a:ext cx="639366" cy="634935"/>
          </a:xfrm>
          <a:prstGeom prst="ellipse">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949" name="2"/>
          <p:cNvSpPr/>
          <p:nvPr/>
        </p:nvSpPr>
        <p:spPr>
          <a:xfrm>
            <a:off x="11506200" y="7004548"/>
            <a:ext cx="639366" cy="634935"/>
          </a:xfrm>
          <a:prstGeom prst="ellipse">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950" name="2"/>
          <p:cNvSpPr/>
          <p:nvPr/>
        </p:nvSpPr>
        <p:spPr>
          <a:xfrm>
            <a:off x="6660557" y="8283015"/>
            <a:ext cx="639366" cy="634935"/>
          </a:xfrm>
          <a:prstGeom prst="ellipse">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951" name="2"/>
          <p:cNvSpPr/>
          <p:nvPr/>
        </p:nvSpPr>
        <p:spPr>
          <a:xfrm>
            <a:off x="7435652" y="8283015"/>
            <a:ext cx="639367" cy="634935"/>
          </a:xfrm>
          <a:prstGeom prst="ellipse">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952" name="3"/>
          <p:cNvSpPr/>
          <p:nvPr/>
        </p:nvSpPr>
        <p:spPr>
          <a:xfrm>
            <a:off x="8210748" y="8283015"/>
            <a:ext cx="639367" cy="634935"/>
          </a:xfrm>
          <a:prstGeom prst="ellipse">
            <a:avLst/>
          </a:prstGeom>
          <a:blipFill>
            <a:blip r:embed="rId11"/>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953" name="4"/>
          <p:cNvSpPr/>
          <p:nvPr/>
        </p:nvSpPr>
        <p:spPr>
          <a:xfrm>
            <a:off x="8985843" y="8283015"/>
            <a:ext cx="639367" cy="634935"/>
          </a:xfrm>
          <a:prstGeom prst="ellipse">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954" name="0"/>
          <p:cNvSpPr/>
          <p:nvPr/>
        </p:nvSpPr>
        <p:spPr>
          <a:xfrm>
            <a:off x="9760939" y="8283015"/>
            <a:ext cx="639366" cy="634935"/>
          </a:xfrm>
          <a:prstGeom prst="ellipse">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955" name="1"/>
          <p:cNvSpPr/>
          <p:nvPr/>
        </p:nvSpPr>
        <p:spPr>
          <a:xfrm>
            <a:off x="10536034" y="8283015"/>
            <a:ext cx="639367" cy="634935"/>
          </a:xfrm>
          <a:prstGeom prst="ellipse">
            <a:avLst/>
          </a:prstGeom>
          <a:blipFill>
            <a:blip r:embed="rId1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956" name="2"/>
          <p:cNvSpPr/>
          <p:nvPr/>
        </p:nvSpPr>
        <p:spPr>
          <a:xfrm>
            <a:off x="11311129" y="8283015"/>
            <a:ext cx="639367" cy="634935"/>
          </a:xfrm>
          <a:prstGeom prst="ellipse">
            <a:avLst/>
          </a:prstGeom>
          <a:blipFill>
            <a:blip r:embed="rId1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957" name="1"/>
          <p:cNvSpPr/>
          <p:nvPr/>
        </p:nvSpPr>
        <p:spPr>
          <a:xfrm>
            <a:off x="12086225" y="8283015"/>
            <a:ext cx="639366" cy="634935"/>
          </a:xfrm>
          <a:prstGeom prst="ellipse">
            <a:avLst/>
          </a:pr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958" name="0"/>
          <p:cNvSpPr/>
          <p:nvPr/>
        </p:nvSpPr>
        <p:spPr>
          <a:xfrm>
            <a:off x="3069108" y="5065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0</a:t>
            </a:r>
          </a:p>
        </p:txBody>
      </p:sp>
      <p:sp>
        <p:nvSpPr>
          <p:cNvPr id="1959" name="1"/>
          <p:cNvSpPr/>
          <p:nvPr/>
        </p:nvSpPr>
        <p:spPr>
          <a:xfrm>
            <a:off x="1773708" y="5954681"/>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1</a:t>
            </a:r>
          </a:p>
        </p:txBody>
      </p:sp>
      <p:sp>
        <p:nvSpPr>
          <p:cNvPr id="1960" name="2"/>
          <p:cNvSpPr/>
          <p:nvPr/>
        </p:nvSpPr>
        <p:spPr>
          <a:xfrm>
            <a:off x="4440709" y="5954681"/>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2</a:t>
            </a:r>
          </a:p>
        </p:txBody>
      </p:sp>
      <p:sp>
        <p:nvSpPr>
          <p:cNvPr id="1961" name="3"/>
          <p:cNvSpPr/>
          <p:nvPr/>
        </p:nvSpPr>
        <p:spPr>
          <a:xfrm>
            <a:off x="9693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3</a:t>
            </a:r>
          </a:p>
        </p:txBody>
      </p:sp>
      <p:sp>
        <p:nvSpPr>
          <p:cNvPr id="1962" name="4"/>
          <p:cNvSpPr/>
          <p:nvPr/>
        </p:nvSpPr>
        <p:spPr>
          <a:xfrm>
            <a:off x="23917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4</a:t>
            </a:r>
          </a:p>
        </p:txBody>
      </p:sp>
      <p:sp>
        <p:nvSpPr>
          <p:cNvPr id="1963" name="5"/>
          <p:cNvSpPr/>
          <p:nvPr/>
        </p:nvSpPr>
        <p:spPr>
          <a:xfrm>
            <a:off x="38141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5</a:t>
            </a:r>
          </a:p>
        </p:txBody>
      </p:sp>
      <p:sp>
        <p:nvSpPr>
          <p:cNvPr id="1964" name="6"/>
          <p:cNvSpPr/>
          <p:nvPr/>
        </p:nvSpPr>
        <p:spPr>
          <a:xfrm>
            <a:off x="5236575" y="7013015"/>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6</a:t>
            </a:r>
          </a:p>
        </p:txBody>
      </p:sp>
      <p:sp>
        <p:nvSpPr>
          <p:cNvPr id="1965" name="7"/>
          <p:cNvSpPr/>
          <p:nvPr/>
        </p:nvSpPr>
        <p:spPr>
          <a:xfrm>
            <a:off x="390932"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7</a:t>
            </a:r>
          </a:p>
        </p:txBody>
      </p:sp>
      <p:sp>
        <p:nvSpPr>
          <p:cNvPr id="1966" name="8"/>
          <p:cNvSpPr/>
          <p:nvPr/>
        </p:nvSpPr>
        <p:spPr>
          <a:xfrm>
            <a:off x="1166027"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8</a:t>
            </a:r>
          </a:p>
        </p:txBody>
      </p:sp>
      <p:sp>
        <p:nvSpPr>
          <p:cNvPr id="1967" name="9"/>
          <p:cNvSpPr/>
          <p:nvPr/>
        </p:nvSpPr>
        <p:spPr>
          <a:xfrm>
            <a:off x="1941123"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600">
                <a:latin typeface="Helvetica"/>
                <a:ea typeface="Helvetica"/>
                <a:cs typeface="Helvetica"/>
                <a:sym typeface="Helvetica"/>
              </a:defRPr>
            </a:lvl1pPr>
          </a:lstStyle>
          <a:p>
            <a:pPr/>
            <a:r>
              <a:t>9</a:t>
            </a:r>
          </a:p>
        </p:txBody>
      </p:sp>
      <p:sp>
        <p:nvSpPr>
          <p:cNvPr id="1968" name="10"/>
          <p:cNvSpPr/>
          <p:nvPr/>
        </p:nvSpPr>
        <p:spPr>
          <a:xfrm>
            <a:off x="2716218"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10</a:t>
            </a:r>
          </a:p>
        </p:txBody>
      </p:sp>
      <p:sp>
        <p:nvSpPr>
          <p:cNvPr id="1969" name="11"/>
          <p:cNvSpPr/>
          <p:nvPr/>
        </p:nvSpPr>
        <p:spPr>
          <a:xfrm>
            <a:off x="3491314"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11</a:t>
            </a:r>
          </a:p>
        </p:txBody>
      </p:sp>
      <p:sp>
        <p:nvSpPr>
          <p:cNvPr id="1970" name="12"/>
          <p:cNvSpPr/>
          <p:nvPr/>
        </p:nvSpPr>
        <p:spPr>
          <a:xfrm>
            <a:off x="4266409"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12</a:t>
            </a:r>
          </a:p>
        </p:txBody>
      </p:sp>
      <p:sp>
        <p:nvSpPr>
          <p:cNvPr id="1971" name="13"/>
          <p:cNvSpPr/>
          <p:nvPr/>
        </p:nvSpPr>
        <p:spPr>
          <a:xfrm>
            <a:off x="5041505" y="8291482"/>
            <a:ext cx="639366"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13</a:t>
            </a:r>
          </a:p>
        </p:txBody>
      </p:sp>
      <p:sp>
        <p:nvSpPr>
          <p:cNvPr id="1972" name="14"/>
          <p:cNvSpPr/>
          <p:nvPr/>
        </p:nvSpPr>
        <p:spPr>
          <a:xfrm>
            <a:off x="5816600" y="8291482"/>
            <a:ext cx="639367" cy="634935"/>
          </a:xfrm>
          <a:prstGeom prst="ellipse">
            <a:avLst/>
          </a:prstGeom>
          <a:solidFill>
            <a:srgbClr val="5358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500">
                <a:latin typeface="Helvetica"/>
                <a:ea typeface="Helvetica"/>
                <a:cs typeface="Helvetica"/>
                <a:sym typeface="Helvetica"/>
              </a:defRPr>
            </a:lvl1pPr>
          </a:lstStyle>
          <a:p>
            <a:pPr/>
            <a:r>
              <a:t>14</a:t>
            </a:r>
          </a:p>
        </p:txBody>
      </p:sp>
      <p:sp>
        <p:nvSpPr>
          <p:cNvPr id="1973" name="Line"/>
          <p:cNvSpPr/>
          <p:nvPr/>
        </p:nvSpPr>
        <p:spPr>
          <a:xfrm flipV="1">
            <a:off x="2368467" y="55623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74" name="Line"/>
          <p:cNvSpPr/>
          <p:nvPr/>
        </p:nvSpPr>
        <p:spPr>
          <a:xfrm flipV="1">
            <a:off x="1471000" y="65326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75" name="Line"/>
          <p:cNvSpPr/>
          <p:nvPr/>
        </p:nvSpPr>
        <p:spPr>
          <a:xfrm flipV="1">
            <a:off x="4303100" y="65684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76" name="Line"/>
          <p:cNvSpPr/>
          <p:nvPr/>
        </p:nvSpPr>
        <p:spPr>
          <a:xfrm flipH="1" flipV="1">
            <a:off x="5048300" y="65091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77" name="Line"/>
          <p:cNvSpPr/>
          <p:nvPr/>
        </p:nvSpPr>
        <p:spPr>
          <a:xfrm flipH="1" flipV="1">
            <a:off x="2279700" y="6572663"/>
            <a:ext cx="250891"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78" name="Line"/>
          <p:cNvSpPr/>
          <p:nvPr/>
        </p:nvSpPr>
        <p:spPr>
          <a:xfrm flipH="1" flipV="1">
            <a:off x="27853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79" name="Line"/>
          <p:cNvSpPr/>
          <p:nvPr/>
        </p:nvSpPr>
        <p:spPr>
          <a:xfrm flipH="1" flipV="1">
            <a:off x="43361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0" name="Line"/>
          <p:cNvSpPr/>
          <p:nvPr/>
        </p:nvSpPr>
        <p:spPr>
          <a:xfrm flipH="1" flipV="1">
            <a:off x="56696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1" name="Line"/>
          <p:cNvSpPr/>
          <p:nvPr/>
        </p:nvSpPr>
        <p:spPr>
          <a:xfrm flipV="1">
            <a:off x="54176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2" name="Line"/>
          <p:cNvSpPr/>
          <p:nvPr/>
        </p:nvSpPr>
        <p:spPr>
          <a:xfrm flipV="1">
            <a:off x="38852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3" name="Line"/>
          <p:cNvSpPr/>
          <p:nvPr/>
        </p:nvSpPr>
        <p:spPr>
          <a:xfrm flipV="1">
            <a:off x="23651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4" name="Line"/>
          <p:cNvSpPr/>
          <p:nvPr/>
        </p:nvSpPr>
        <p:spPr>
          <a:xfrm flipH="1" flipV="1">
            <a:off x="1338188" y="7689867"/>
            <a:ext cx="8858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5" name="Line"/>
          <p:cNvSpPr/>
          <p:nvPr/>
        </p:nvSpPr>
        <p:spPr>
          <a:xfrm flipV="1">
            <a:off x="8143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6" name="Line"/>
          <p:cNvSpPr/>
          <p:nvPr/>
        </p:nvSpPr>
        <p:spPr>
          <a:xfrm flipH="1" flipV="1">
            <a:off x="3739557" y="55468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7" name="Line"/>
          <p:cNvSpPr/>
          <p:nvPr/>
        </p:nvSpPr>
        <p:spPr>
          <a:xfrm flipV="1">
            <a:off x="8629567" y="5549648"/>
            <a:ext cx="692250" cy="458858"/>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8" name="Line"/>
          <p:cNvSpPr/>
          <p:nvPr/>
        </p:nvSpPr>
        <p:spPr>
          <a:xfrm flipH="1" flipV="1">
            <a:off x="10000657" y="5534128"/>
            <a:ext cx="728366" cy="49601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89" name="Line"/>
          <p:cNvSpPr/>
          <p:nvPr/>
        </p:nvSpPr>
        <p:spPr>
          <a:xfrm flipV="1">
            <a:off x="7732100" y="6519978"/>
            <a:ext cx="379877" cy="48336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0" name="Line"/>
          <p:cNvSpPr/>
          <p:nvPr/>
        </p:nvSpPr>
        <p:spPr>
          <a:xfrm flipV="1">
            <a:off x="10564200" y="6555730"/>
            <a:ext cx="258367" cy="46877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1" name="Line"/>
          <p:cNvSpPr/>
          <p:nvPr/>
        </p:nvSpPr>
        <p:spPr>
          <a:xfrm flipH="1" flipV="1">
            <a:off x="11309400" y="6496463"/>
            <a:ext cx="336517" cy="510796"/>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2" name="Line"/>
          <p:cNvSpPr/>
          <p:nvPr/>
        </p:nvSpPr>
        <p:spPr>
          <a:xfrm flipH="1" flipV="1">
            <a:off x="8540799" y="6559963"/>
            <a:ext cx="250892" cy="462824"/>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3" name="Line"/>
          <p:cNvSpPr/>
          <p:nvPr/>
        </p:nvSpPr>
        <p:spPr>
          <a:xfrm flipH="1" flipV="1">
            <a:off x="9046451"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4" name="Line"/>
          <p:cNvSpPr/>
          <p:nvPr/>
        </p:nvSpPr>
        <p:spPr>
          <a:xfrm flipH="1" flipV="1">
            <a:off x="10597265" y="7677249"/>
            <a:ext cx="192237"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5" name="Line"/>
          <p:cNvSpPr/>
          <p:nvPr/>
        </p:nvSpPr>
        <p:spPr>
          <a:xfrm flipH="1" flipV="1">
            <a:off x="11930765" y="7647616"/>
            <a:ext cx="334451" cy="621822"/>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6" name="Line"/>
          <p:cNvSpPr/>
          <p:nvPr/>
        </p:nvSpPr>
        <p:spPr>
          <a:xfrm flipV="1">
            <a:off x="11678799" y="7673016"/>
            <a:ext cx="95334" cy="592651"/>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7" name="Line"/>
          <p:cNvSpPr/>
          <p:nvPr/>
        </p:nvSpPr>
        <p:spPr>
          <a:xfrm flipV="1">
            <a:off x="10146332" y="7671998"/>
            <a:ext cx="125910" cy="5841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8" name="Line"/>
          <p:cNvSpPr/>
          <p:nvPr/>
        </p:nvSpPr>
        <p:spPr>
          <a:xfrm flipV="1">
            <a:off x="8626251" y="7667765"/>
            <a:ext cx="189724" cy="5779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1999" name="Line"/>
          <p:cNvSpPr/>
          <p:nvPr/>
        </p:nvSpPr>
        <p:spPr>
          <a:xfrm flipH="1" flipV="1">
            <a:off x="7599288" y="7689867"/>
            <a:ext cx="88586" cy="565217"/>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00" name="Line"/>
          <p:cNvSpPr/>
          <p:nvPr/>
        </p:nvSpPr>
        <p:spPr>
          <a:xfrm flipV="1">
            <a:off x="7075437" y="7671916"/>
            <a:ext cx="286314" cy="586385"/>
          </a:xfrm>
          <a:prstGeom prst="line">
            <a:avLst/>
          </a:prstGeom>
          <a:ln w="25400">
            <a:solidFill>
              <a:srgbClr val="FFFFFF"/>
            </a:solidFill>
            <a:miter lim="400000"/>
          </a:ln>
        </p:spPr>
        <p:txBody>
          <a:bodyPr lIns="50800" tIns="50800" rIns="50800" bIns="50800" anchor="ctr"/>
          <a:lstStyle/>
          <a:p>
            <a:pPr>
              <a:defRPr sz="2600">
                <a:latin typeface="+mn-lt"/>
                <a:ea typeface="+mn-ea"/>
                <a:cs typeface="+mn-cs"/>
                <a:sym typeface="Helvetica Light"/>
              </a:defRPr>
            </a:pPr>
          </a:p>
        </p:txBody>
      </p:sp>
      <p:sp>
        <p:nvSpPr>
          <p:cNvPr id="2001" name="Index…"/>
          <p:cNvSpPr txBox="1"/>
          <p:nvPr/>
        </p:nvSpPr>
        <p:spPr>
          <a:xfrm>
            <a:off x="2703984" y="5853048"/>
            <a:ext cx="149058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a:p>
            <a:pPr/>
            <a:r>
              <a:t>Tree</a:t>
            </a:r>
          </a:p>
        </p:txBody>
      </p:sp>
      <p:sp>
        <p:nvSpPr>
          <p:cNvPr id="2002" name="Binary Heap Representation"/>
          <p:cNvSpPr txBox="1"/>
          <p:nvPr>
            <p:ph type="title"/>
          </p:nvPr>
        </p:nvSpPr>
        <p:spPr>
          <a:prstGeom prst="rect">
            <a:avLst/>
          </a:prstGeom>
        </p:spPr>
        <p:txBody>
          <a:bodyPr/>
          <a:lstStyle>
            <a:lvl1pPr defTabSz="508254">
              <a:defRPr b="1" sz="6960"/>
            </a:lvl1pPr>
          </a:lstStyle>
          <a:p>
            <a:pPr/>
            <a:r>
              <a:t>Binary Heap Representation</a:t>
            </a:r>
          </a:p>
        </p:txBody>
      </p:sp>
      <p:graphicFrame>
        <p:nvGraphicFramePr>
          <p:cNvPr id="2003" name="Table"/>
          <p:cNvGraphicFramePr/>
          <p:nvPr/>
        </p:nvGraphicFramePr>
        <p:xfrm>
          <a:off x="368299" y="2707370"/>
          <a:ext cx="12280901" cy="959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chemeClr val="accent4">
                              <a:hueOff val="102361"/>
                              <a:satOff val="14118"/>
                              <a:lumOff val="10675"/>
                            </a:schemeClr>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aphicFrame>
        <p:nvGraphicFramePr>
          <p:cNvPr id="2004" name="Table"/>
          <p:cNvGraphicFramePr/>
          <p:nvPr/>
        </p:nvGraphicFramePr>
        <p:xfrm>
          <a:off x="368299" y="3815570"/>
          <a:ext cx="12280901" cy="9599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7880"/>
                <a:gridCol w="817880"/>
                <a:gridCol w="817880"/>
                <a:gridCol w="817880"/>
                <a:gridCol w="817880"/>
                <a:gridCol w="817880"/>
                <a:gridCol w="817880"/>
                <a:gridCol w="817880"/>
                <a:gridCol w="817880"/>
                <a:gridCol w="817880"/>
                <a:gridCol w="817880"/>
                <a:gridCol w="817880"/>
                <a:gridCol w="817880"/>
                <a:gridCol w="817880"/>
                <a:gridCol w="817880"/>
              </a:tblGrid>
              <a:tr h="947274">
                <a:tc>
                  <a:txBody>
                    <a:bodyPr/>
                    <a:lstStyle/>
                    <a:p>
                      <a:pPr defTabSz="914400">
                        <a:defRPr>
                          <a:solidFill>
                            <a:srgbClr val="000000"/>
                          </a:solidFill>
                        </a:defRPr>
                      </a:pPr>
                      <a:r>
                        <a:rPr b="1" sz="2800">
                          <a:solidFill>
                            <a:srgbClr val="FFFFFF"/>
                          </a:solidFill>
                          <a:latin typeface="Helvetica"/>
                          <a:ea typeface="Helvetica"/>
                          <a:cs typeface="Helvetica"/>
                          <a:sym typeface="Helvetica"/>
                        </a:rPr>
                        <a:t>0</a:t>
                      </a: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4</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5</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6</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7</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8</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9</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10</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11</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12</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13</a:t>
                      </a:r>
                    </a:p>
                  </a:txBody>
                  <a:tcPr marL="50800" marR="50800" marT="50800" marB="50800" anchor="ctr" anchorCtr="0" horzOverflow="overflow">
                    <a:lnT w="12700">
                      <a:solidFill>
                        <a:srgbClr val="D6D6D6"/>
                      </a:solidFill>
                      <a:miter lim="400000"/>
                    </a:lnT>
                    <a:lnB w="12700">
                      <a:solidFill>
                        <a:srgbClr val="D6D6D6"/>
                      </a:solidFill>
                      <a:miter lim="400000"/>
                    </a:lnB>
                  </a:tcPr>
                </a:tc>
                <a:tc>
                  <a:txBody>
                    <a:bodyPr/>
                    <a:lstStyle/>
                    <a:p>
                      <a:pPr defTabSz="914400">
                        <a:defRPr>
                          <a:solidFill>
                            <a:srgbClr val="000000"/>
                          </a:solidFill>
                        </a:defRPr>
                      </a:pPr>
                      <a:r>
                        <a:rPr b="1" sz="2800">
                          <a:solidFill>
                            <a:srgbClr val="FFFFFF"/>
                          </a:solidFill>
                          <a:latin typeface="Helvetica"/>
                          <a:ea typeface="Helvetica"/>
                          <a:cs typeface="Helvetica"/>
                          <a:sym typeface="Helvetica"/>
                        </a:rPr>
                        <a:t>14</a:t>
                      </a: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enlo Regular"/>
        <a:ea typeface="Menlo Regular"/>
        <a:cs typeface="Menlo Regular"/>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600" u="none" kumimoji="0" normalizeH="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enlo Regular"/>
        <a:ea typeface="Menlo Regular"/>
        <a:cs typeface="Menlo Regular"/>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600" u="none" kumimoji="0" normalizeH="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Menl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